
<file path=[Content_Types].xml><?xml version="1.0" encoding="utf-8"?>
<Types xmlns="http://schemas.openxmlformats.org/package/2006/content-types">
  <Override PartName="/docProps/core.xml" ContentType="application/vnd.openxmlformats-package.core-properties+xml"/>
  <Default Extension="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extLst>
    <p:ext uri="{E76CE94A-603C-4142-B9EB-6D1370010A27}">
      <p14:discardImageEditData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  <p:ext uri="{D31A062A-798A-4329-ABDD-BBA856620510}">
      <p14:defaultImageDpi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>
      <p:cViewPr varScale="1">
        <p:scale>
          <a:sx n="154" d="100"/>
          <a:sy n="154" d="100"/>
        </p:scale>
        <p:origin x="-1144" y="-1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75297-07AE-4781-A490-9CF5E7286C9C}" type="datetimeFigureOut">
              <a:rPr kumimoji="1" lang="ja-JP" altLang="en-US" smtClean="0"/>
              <a:pPr/>
              <a:t>15.4.6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D5ECB-C567-4423-ADD7-6A6B0E126C0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275538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75297-07AE-4781-A490-9CF5E7286C9C}" type="datetimeFigureOut">
              <a:rPr kumimoji="1" lang="ja-JP" altLang="en-US" smtClean="0"/>
              <a:pPr/>
              <a:t>15.4.6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D5ECB-C567-4423-ADD7-6A6B0E126C0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593628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75297-07AE-4781-A490-9CF5E7286C9C}" type="datetimeFigureOut">
              <a:rPr kumimoji="1" lang="ja-JP" altLang="en-US" smtClean="0"/>
              <a:pPr/>
              <a:t>15.4.6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D5ECB-C567-4423-ADD7-6A6B0E126C0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343667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75297-07AE-4781-A490-9CF5E7286C9C}" type="datetimeFigureOut">
              <a:rPr kumimoji="1" lang="ja-JP" altLang="en-US" smtClean="0"/>
              <a:pPr/>
              <a:t>15.4.6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D5ECB-C567-4423-ADD7-6A6B0E126C0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6036029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75297-07AE-4781-A490-9CF5E7286C9C}" type="datetimeFigureOut">
              <a:rPr kumimoji="1" lang="ja-JP" altLang="en-US" smtClean="0"/>
              <a:pPr/>
              <a:t>15.4.6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D5ECB-C567-4423-ADD7-6A6B0E126C0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2569416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75297-07AE-4781-A490-9CF5E7286C9C}" type="datetimeFigureOut">
              <a:rPr kumimoji="1" lang="ja-JP" altLang="en-US" smtClean="0"/>
              <a:pPr/>
              <a:t>15.4.6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D5ECB-C567-4423-ADD7-6A6B0E126C0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9241982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75297-07AE-4781-A490-9CF5E7286C9C}" type="datetimeFigureOut">
              <a:rPr kumimoji="1" lang="ja-JP" altLang="en-US" smtClean="0"/>
              <a:pPr/>
              <a:t>15.4.6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D5ECB-C567-4423-ADD7-6A6B0E126C0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157820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75297-07AE-4781-A490-9CF5E7286C9C}" type="datetimeFigureOut">
              <a:rPr kumimoji="1" lang="ja-JP" altLang="en-US" smtClean="0"/>
              <a:pPr/>
              <a:t>15.4.6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D5ECB-C567-4423-ADD7-6A6B0E126C0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032028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75297-07AE-4781-A490-9CF5E7286C9C}" type="datetimeFigureOut">
              <a:rPr kumimoji="1" lang="ja-JP" altLang="en-US" smtClean="0"/>
              <a:pPr/>
              <a:t>15.4.6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D5ECB-C567-4423-ADD7-6A6B0E126C0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154468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75297-07AE-4781-A490-9CF5E7286C9C}" type="datetimeFigureOut">
              <a:rPr kumimoji="1" lang="ja-JP" altLang="en-US" smtClean="0"/>
              <a:pPr/>
              <a:t>15.4.6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D5ECB-C567-4423-ADD7-6A6B0E126C0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986714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75297-07AE-4781-A490-9CF5E7286C9C}" type="datetimeFigureOut">
              <a:rPr kumimoji="1" lang="ja-JP" altLang="en-US" smtClean="0"/>
              <a:pPr/>
              <a:t>15.4.6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D5ECB-C567-4423-ADD7-6A6B0E126C0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190938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875297-07AE-4781-A490-9CF5E7286C9C}" type="datetimeFigureOut">
              <a:rPr kumimoji="1" lang="ja-JP" altLang="en-US" smtClean="0"/>
              <a:pPr/>
              <a:t>15.4.6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7D5ECB-C567-4423-ADD7-6A6B0E126C0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278484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jpeg"/><Relationship Id="rId5" Type="http://schemas.openxmlformats.org/officeDocument/2006/relationships/image" Target="../media/image4.jpeg"/><Relationship Id="rId6" Type="http://schemas.openxmlformats.org/officeDocument/2006/relationships/image" Target="../media/image5.jpeg"/><Relationship Id="rId7" Type="http://schemas.openxmlformats.org/officeDocument/2006/relationships/image" Target="../media/image6.jpeg"/><Relationship Id="rId8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395536" y="404664"/>
            <a:ext cx="64274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「生活歯援プログラム」セルフチェック版　無料イラスト素材</a:t>
            </a:r>
            <a:endParaRPr kumimoji="1" lang="ja-JP" altLang="en-US" dirty="0"/>
          </a:p>
        </p:txBody>
      </p:sp>
      <p:pic>
        <p:nvPicPr>
          <p:cNvPr id="1026" name="Picture 2" descr="F:\九州大学歯学部イラスト\image_0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732240" y="1328092"/>
            <a:ext cx="171450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F:\九州大学歯学部イラスト\image_03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752028" y="3140968"/>
            <a:ext cx="171450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F:\九州大学歯学部イラスト\image_04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295719"/>
            <a:ext cx="171450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F:\九州大学歯学部イラスト\image_05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91184" y="1268760"/>
            <a:ext cx="171450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F:\九州大学歯学部イラスト\image_06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99792" y="1328092"/>
            <a:ext cx="171450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F:\九州大学歯学部イラスト\image_07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26939" y="3101205"/>
            <a:ext cx="171450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F:\九州大学歯学部イラスト\image_08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60032" y="2990372"/>
            <a:ext cx="171450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7074965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9</Words>
  <Application>Microsoft Macintosh PowerPoint</Application>
  <PresentationFormat>画面に合わせる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デザイン テンプレート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スライド 1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MFuruta</dc:creator>
  <cp:lastModifiedBy>中村 孝</cp:lastModifiedBy>
  <cp:revision>6</cp:revision>
  <dcterms:created xsi:type="dcterms:W3CDTF">2015-04-06T06:51:04Z</dcterms:created>
  <dcterms:modified xsi:type="dcterms:W3CDTF">2015-04-06T06:54:13Z</dcterms:modified>
</cp:coreProperties>
</file>