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p:sldMasterIdLst>
    <p:sldMasterId id="2147483648" r:id="rId1"/>
  </p:sldMasterIdLst>
  <p:notesMasterIdLst>
    <p:notesMasterId r:id="rId4"/>
  </p:notesMasterIdLst>
  <p:sldIdLst>
    <p:sldId id="257" r:id="rId2"/>
    <p:sldId id="259" r:id="rId3"/>
  </p:sldIdLst>
  <p:sldSz cx="7556500" cy="10693400"/>
  <p:notesSz cx="6807200" cy="9939338"/>
  <p:defaultTextStyle>
    <a:defPPr algn="r" rtl="1">
      <a:defRPr lang="x-none"/>
    </a:defPPr>
    <a:lvl1pPr marL="0" algn="r" defTabSz="914400" rtl="1" eaLnBrk="1" latinLnBrk="0" hangingPunct="1">
      <a:defRPr kumimoji="1" sz="1800" kern="1200">
        <a:solidFill>
          <a:schemeClr val="tx1"/>
        </a:solidFill>
        <a:latin typeface="+mn-lt"/>
        <a:ea typeface="+mn-ea"/>
        <a:cs typeface="+mn-cs"/>
      </a:defRPr>
    </a:lvl1pPr>
    <a:lvl2pPr marL="457200" algn="r" defTabSz="914400" rtl="1" eaLnBrk="1" latinLnBrk="0" hangingPunct="1">
      <a:defRPr kumimoji="1" sz="1800" kern="1200">
        <a:solidFill>
          <a:schemeClr val="tx1"/>
        </a:solidFill>
        <a:latin typeface="+mn-lt"/>
        <a:ea typeface="+mn-ea"/>
        <a:cs typeface="+mn-cs"/>
      </a:defRPr>
    </a:lvl2pPr>
    <a:lvl3pPr marL="914400" algn="r" defTabSz="914400" rtl="1" eaLnBrk="1" latinLnBrk="0" hangingPunct="1">
      <a:defRPr kumimoji="1" sz="1800" kern="1200">
        <a:solidFill>
          <a:schemeClr val="tx1"/>
        </a:solidFill>
        <a:latin typeface="+mn-lt"/>
        <a:ea typeface="+mn-ea"/>
        <a:cs typeface="+mn-cs"/>
      </a:defRPr>
    </a:lvl3pPr>
    <a:lvl4pPr marL="1371600" algn="r" defTabSz="914400" rtl="1" eaLnBrk="1" latinLnBrk="0" hangingPunct="1">
      <a:defRPr kumimoji="1" sz="1800" kern="1200">
        <a:solidFill>
          <a:schemeClr val="tx1"/>
        </a:solidFill>
        <a:latin typeface="+mn-lt"/>
        <a:ea typeface="+mn-ea"/>
        <a:cs typeface="+mn-cs"/>
      </a:defRPr>
    </a:lvl4pPr>
    <a:lvl5pPr marL="1828800" algn="r" defTabSz="914400" rtl="1" eaLnBrk="1" latinLnBrk="0" hangingPunct="1">
      <a:defRPr kumimoji="1" sz="1800" kern="1200">
        <a:solidFill>
          <a:schemeClr val="tx1"/>
        </a:solidFill>
        <a:latin typeface="+mn-lt"/>
        <a:ea typeface="+mn-ea"/>
        <a:cs typeface="+mn-cs"/>
      </a:defRPr>
    </a:lvl5pPr>
    <a:lvl6pPr marL="2286000" algn="r" defTabSz="914400" rtl="1" eaLnBrk="1" latinLnBrk="0" hangingPunct="1">
      <a:defRPr kumimoji="1" sz="1800" kern="1200">
        <a:solidFill>
          <a:schemeClr val="tx1"/>
        </a:solidFill>
        <a:latin typeface="+mn-lt"/>
        <a:ea typeface="+mn-ea"/>
        <a:cs typeface="+mn-cs"/>
      </a:defRPr>
    </a:lvl6pPr>
    <a:lvl7pPr marL="2743200" algn="r" defTabSz="914400" rtl="1" eaLnBrk="1" latinLnBrk="0" hangingPunct="1">
      <a:defRPr kumimoji="1" sz="1800" kern="1200">
        <a:solidFill>
          <a:schemeClr val="tx1"/>
        </a:solidFill>
        <a:latin typeface="+mn-lt"/>
        <a:ea typeface="+mn-ea"/>
        <a:cs typeface="+mn-cs"/>
      </a:defRPr>
    </a:lvl7pPr>
    <a:lvl8pPr marL="3200400" algn="r" defTabSz="914400" rtl="1" eaLnBrk="1" latinLnBrk="0" hangingPunct="1">
      <a:defRPr kumimoji="1" sz="1800" kern="1200">
        <a:solidFill>
          <a:schemeClr val="tx1"/>
        </a:solidFill>
        <a:latin typeface="+mn-lt"/>
        <a:ea typeface="+mn-ea"/>
        <a:cs typeface="+mn-cs"/>
      </a:defRPr>
    </a:lvl8pPr>
    <a:lvl9pPr marL="3657600" algn="r" defTabSz="914400" rtl="1"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成者" initials="A" lastIdx="1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4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515" autoAdjust="0"/>
    <p:restoredTop sz="94674"/>
  </p:normalViewPr>
  <p:slideViewPr>
    <p:cSldViewPr>
      <p:cViewPr>
        <p:scale>
          <a:sx n="150" d="100"/>
          <a:sy n="150" d="100"/>
        </p:scale>
        <p:origin x="198"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264" cy="498738"/>
          </a:xfrm>
          <a:prstGeom prst="rect">
            <a:avLst/>
          </a:prstGeom>
        </p:spPr>
        <p:txBody>
          <a:bodyPr vert="horz" lIns="83905" tIns="41953" rIns="83905" bIns="41953" rtlCol="0"/>
          <a:lstStyle>
            <a:lvl1pPr algn="l">
              <a:defRPr sz="1100"/>
            </a:lvl1pPr>
          </a:lstStyle>
          <a:p>
            <a:endParaRPr lang="en-US"/>
          </a:p>
        </p:txBody>
      </p:sp>
      <p:sp>
        <p:nvSpPr>
          <p:cNvPr id="3" name="Date Placeholder 2"/>
          <p:cNvSpPr>
            <a:spLocks noGrp="1"/>
          </p:cNvSpPr>
          <p:nvPr>
            <p:ph type="dt" idx="1"/>
          </p:nvPr>
        </p:nvSpPr>
        <p:spPr>
          <a:xfrm>
            <a:off x="3855507" y="0"/>
            <a:ext cx="2950264" cy="498738"/>
          </a:xfrm>
          <a:prstGeom prst="rect">
            <a:avLst/>
          </a:prstGeom>
        </p:spPr>
        <p:txBody>
          <a:bodyPr vert="horz" lIns="83905" tIns="41953" rIns="83905" bIns="41953" rtlCol="0"/>
          <a:lstStyle>
            <a:lvl1pPr algn="r">
              <a:defRPr sz="1100"/>
            </a:lvl1pPr>
          </a:lstStyle>
          <a:p>
            <a:fld id="{7031A327-88D9-41F1-9EDD-E989C146ECC7}" type="datetimeFigureOut">
              <a:rPr lang="en-US" smtClean="0"/>
              <a:t>3/8/2022</a:t>
            </a:fld>
            <a:endParaRPr lang="en-US"/>
          </a:p>
        </p:txBody>
      </p:sp>
      <p:sp>
        <p:nvSpPr>
          <p:cNvPr id="4" name="Slide Image Placeholder 3"/>
          <p:cNvSpPr>
            <a:spLocks noGrp="1" noRot="1" noChangeAspect="1"/>
          </p:cNvSpPr>
          <p:nvPr>
            <p:ph type="sldImg" idx="2"/>
          </p:nvPr>
        </p:nvSpPr>
        <p:spPr>
          <a:xfrm>
            <a:off x="2219325" y="1243013"/>
            <a:ext cx="2368550" cy="3352800"/>
          </a:xfrm>
          <a:prstGeom prst="rect">
            <a:avLst/>
          </a:prstGeom>
          <a:noFill/>
          <a:ln w="12700">
            <a:solidFill>
              <a:prstClr val="black"/>
            </a:solidFill>
          </a:ln>
        </p:spPr>
        <p:txBody>
          <a:bodyPr vert="horz" lIns="83905" tIns="41953" rIns="83905" bIns="41953" rtlCol="0" anchor="ctr"/>
          <a:lstStyle/>
          <a:p>
            <a:endParaRPr lang="en-US"/>
          </a:p>
        </p:txBody>
      </p:sp>
      <p:sp>
        <p:nvSpPr>
          <p:cNvPr id="5" name="Notes Placeholder 4"/>
          <p:cNvSpPr>
            <a:spLocks noGrp="1"/>
          </p:cNvSpPr>
          <p:nvPr>
            <p:ph type="body" sz="quarter" idx="3"/>
          </p:nvPr>
        </p:nvSpPr>
        <p:spPr>
          <a:xfrm>
            <a:off x="680720" y="4783749"/>
            <a:ext cx="5445760" cy="3913172"/>
          </a:xfrm>
          <a:prstGeom prst="rect">
            <a:avLst/>
          </a:prstGeom>
        </p:spPr>
        <p:txBody>
          <a:bodyPr vert="horz" lIns="83905" tIns="41953" rIns="83905" bIns="4195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0601"/>
            <a:ext cx="2950264" cy="498738"/>
          </a:xfrm>
          <a:prstGeom prst="rect">
            <a:avLst/>
          </a:prstGeom>
        </p:spPr>
        <p:txBody>
          <a:bodyPr vert="horz" lIns="83905" tIns="41953" rIns="83905" bIns="41953" rtlCol="0" anchor="b"/>
          <a:lstStyle>
            <a:lvl1pPr algn="l">
              <a:defRPr sz="1100"/>
            </a:lvl1pPr>
          </a:lstStyle>
          <a:p>
            <a:endParaRPr lang="en-US"/>
          </a:p>
        </p:txBody>
      </p:sp>
      <p:sp>
        <p:nvSpPr>
          <p:cNvPr id="7" name="Slide Number Placeholder 6"/>
          <p:cNvSpPr>
            <a:spLocks noGrp="1"/>
          </p:cNvSpPr>
          <p:nvPr>
            <p:ph type="sldNum" sz="quarter" idx="5"/>
          </p:nvPr>
        </p:nvSpPr>
        <p:spPr>
          <a:xfrm>
            <a:off x="3855507" y="9440601"/>
            <a:ext cx="2950264" cy="498738"/>
          </a:xfrm>
          <a:prstGeom prst="rect">
            <a:avLst/>
          </a:prstGeom>
        </p:spPr>
        <p:txBody>
          <a:bodyPr vert="horz" lIns="83905" tIns="41953" rIns="83905" bIns="41953" rtlCol="0" anchor="b"/>
          <a:lstStyle>
            <a:lvl1pPr algn="r">
              <a:defRPr sz="1100"/>
            </a:lvl1pPr>
          </a:lstStyle>
          <a:p>
            <a:fld id="{917AF511-6B82-439C-985D-E72799BF9A38}" type="slidenum">
              <a:rPr lang="en-US" smtClean="0"/>
              <a:t>‹#›</a:t>
            </a:fld>
            <a:endParaRPr lang="en-US"/>
          </a:p>
        </p:txBody>
      </p:sp>
    </p:spTree>
    <p:extLst>
      <p:ext uri="{BB962C8B-B14F-4D97-AF65-F5344CB8AC3E}">
        <p14:creationId xmlns:p14="http://schemas.microsoft.com/office/powerpoint/2010/main" val="669046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7AF511-6B82-439C-985D-E72799BF9A38}" type="slidenum">
              <a:rPr lang="en-US" smtClean="0"/>
              <a:t>2</a:t>
            </a:fld>
            <a:endParaRPr lang="en-US"/>
          </a:p>
        </p:txBody>
      </p:sp>
    </p:spTree>
    <p:extLst>
      <p:ext uri="{BB962C8B-B14F-4D97-AF65-F5344CB8AC3E}">
        <p14:creationId xmlns:p14="http://schemas.microsoft.com/office/powerpoint/2010/main" val="3691766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rtlCol="1">
            <a:spAutoFit/>
          </a:bodyPr>
          <a:lstStyle>
            <a:lvl1pPr algn="r" rtl="1">
              <a:defRPr/>
            </a:lvl1pPr>
          </a:lstStyle>
          <a:p>
            <a:pPr rtl="1"/>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rtlCol="1">
            <a:spAutoFit/>
          </a:bodyPr>
          <a:lstStyle>
            <a:lvl1pPr algn="r" rtl="1">
              <a:defRPr/>
            </a:lvl1pPr>
          </a:lstStyle>
          <a:p>
            <a:pPr rtl="1"/>
            <a:endParaRPr/>
          </a:p>
        </p:txBody>
      </p:sp>
      <p:sp>
        <p:nvSpPr>
          <p:cNvPr id="4" name="Holder 4"/>
          <p:cNvSpPr>
            <a:spLocks noGrp="1"/>
          </p:cNvSpPr>
          <p:nvPr>
            <p:ph type="ftr" sz="quarter" idx="5"/>
          </p:nvPr>
        </p:nvSpPr>
        <p:spPr/>
        <p:txBody>
          <a:bodyPr lIns="0" tIns="0" rIns="0" bIns="0" rtlCol="1"/>
          <a:lstStyle>
            <a:lvl1pPr algn="ctr" rtl="1">
              <a:defRPr>
                <a:solidFill>
                  <a:schemeClr val="tx1">
                    <a:tint val="75000"/>
                  </a:schemeClr>
                </a:solidFill>
              </a:defRPr>
            </a:lvl1pPr>
          </a:lstStyle>
          <a:p>
            <a:pPr rtl="1"/>
            <a:endParaRPr/>
          </a:p>
        </p:txBody>
      </p:sp>
      <p:sp>
        <p:nvSpPr>
          <p:cNvPr id="5" name="Holder 5"/>
          <p:cNvSpPr>
            <a:spLocks noGrp="1"/>
          </p:cNvSpPr>
          <p:nvPr>
            <p:ph type="dt" sz="half" idx="6"/>
          </p:nvPr>
        </p:nvSpPr>
        <p:spPr/>
        <p:txBody>
          <a:bodyPr lIns="0" tIns="0" rIns="0" bIns="0" rtlCol="1"/>
          <a:lstStyle>
            <a:lvl1pPr algn="r" rtl="1">
              <a:defRPr>
                <a:solidFill>
                  <a:schemeClr val="tx1">
                    <a:tint val="75000"/>
                  </a:schemeClr>
                </a:solidFill>
              </a:defRPr>
            </a:lvl1pPr>
          </a:lstStyle>
          <a:p>
            <a:pPr rtl="1"/>
            <a:fld id="{1D8BD707-D9CF-40AE-B4C6-C98DA3205C09}" type="datetimeFigureOut">
              <a:rPr lang="en-US"/>
              <a:t>3/8/2022</a:t>
            </a:fld>
            <a:endParaRPr lang="en-US"/>
          </a:p>
        </p:txBody>
      </p:sp>
      <p:sp>
        <p:nvSpPr>
          <p:cNvPr id="6" name="Holder 6"/>
          <p:cNvSpPr>
            <a:spLocks noGrp="1"/>
          </p:cNvSpPr>
          <p:nvPr>
            <p:ph type="sldNum" sz="quarter" idx="7"/>
          </p:nvPr>
        </p:nvSpPr>
        <p:spPr/>
        <p:txBody>
          <a:bodyPr lIns="0" tIns="0" rIns="0" bIns="0" rtlCol="1"/>
          <a:lstStyle>
            <a:lvl1pPr algn="r" rtl="1">
              <a:defRPr>
                <a:solidFill>
                  <a:schemeClr val="tx1">
                    <a:tint val="75000"/>
                  </a:schemeClr>
                </a:solidFill>
              </a:defRPr>
            </a:lvl1pPr>
          </a:lstStyle>
          <a:p>
            <a:pPr rtl="1"/>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1"/>
          <a:lstStyle>
            <a:lvl1pPr algn="r" rtl="1">
              <a:defRPr/>
            </a:lvl1pPr>
          </a:lstStyle>
          <a:p>
            <a:pPr rtl="1"/>
            <a:endParaRPr/>
          </a:p>
        </p:txBody>
      </p:sp>
      <p:sp>
        <p:nvSpPr>
          <p:cNvPr id="3" name="Holder 3"/>
          <p:cNvSpPr>
            <a:spLocks noGrp="1"/>
          </p:cNvSpPr>
          <p:nvPr>
            <p:ph type="body" idx="1"/>
          </p:nvPr>
        </p:nvSpPr>
        <p:spPr/>
        <p:txBody>
          <a:bodyPr lIns="0" tIns="0" rIns="0" bIns="0" rtlCol="1"/>
          <a:lstStyle>
            <a:lvl1pPr algn="r" rtl="1">
              <a:defRPr/>
            </a:lvl1pPr>
          </a:lstStyle>
          <a:p>
            <a:pPr rtl="1"/>
            <a:endParaRPr/>
          </a:p>
        </p:txBody>
      </p:sp>
      <p:sp>
        <p:nvSpPr>
          <p:cNvPr id="4" name="Holder 4"/>
          <p:cNvSpPr>
            <a:spLocks noGrp="1"/>
          </p:cNvSpPr>
          <p:nvPr>
            <p:ph type="ftr" sz="quarter" idx="5"/>
          </p:nvPr>
        </p:nvSpPr>
        <p:spPr/>
        <p:txBody>
          <a:bodyPr lIns="0" tIns="0" rIns="0" bIns="0" rtlCol="1"/>
          <a:lstStyle>
            <a:lvl1pPr algn="ctr" rtl="1">
              <a:defRPr>
                <a:solidFill>
                  <a:schemeClr val="tx1">
                    <a:tint val="75000"/>
                  </a:schemeClr>
                </a:solidFill>
              </a:defRPr>
            </a:lvl1pPr>
          </a:lstStyle>
          <a:p>
            <a:pPr rtl="1"/>
            <a:endParaRPr/>
          </a:p>
        </p:txBody>
      </p:sp>
      <p:sp>
        <p:nvSpPr>
          <p:cNvPr id="5" name="Holder 5"/>
          <p:cNvSpPr>
            <a:spLocks noGrp="1"/>
          </p:cNvSpPr>
          <p:nvPr>
            <p:ph type="dt" sz="half" idx="6"/>
          </p:nvPr>
        </p:nvSpPr>
        <p:spPr/>
        <p:txBody>
          <a:bodyPr lIns="0" tIns="0" rIns="0" bIns="0" rtlCol="1"/>
          <a:lstStyle>
            <a:lvl1pPr algn="r" rtl="1">
              <a:defRPr>
                <a:solidFill>
                  <a:schemeClr val="tx1">
                    <a:tint val="75000"/>
                  </a:schemeClr>
                </a:solidFill>
              </a:defRPr>
            </a:lvl1pPr>
          </a:lstStyle>
          <a:p>
            <a:pPr rtl="1"/>
            <a:fld id="{1D8BD707-D9CF-40AE-B4C6-C98DA3205C09}" type="datetimeFigureOut">
              <a:rPr lang="en-US"/>
              <a:t>3/8/2022</a:t>
            </a:fld>
            <a:endParaRPr lang="en-US"/>
          </a:p>
        </p:txBody>
      </p:sp>
      <p:sp>
        <p:nvSpPr>
          <p:cNvPr id="6" name="Holder 6"/>
          <p:cNvSpPr>
            <a:spLocks noGrp="1"/>
          </p:cNvSpPr>
          <p:nvPr>
            <p:ph type="sldNum" sz="quarter" idx="7"/>
          </p:nvPr>
        </p:nvSpPr>
        <p:spPr/>
        <p:txBody>
          <a:bodyPr lIns="0" tIns="0" rIns="0" bIns="0" rtlCol="1"/>
          <a:lstStyle>
            <a:lvl1pPr algn="r" rtl="1">
              <a:defRPr>
                <a:solidFill>
                  <a:schemeClr val="tx1">
                    <a:tint val="75000"/>
                  </a:schemeClr>
                </a:solidFill>
              </a:defRPr>
            </a:lvl1pPr>
          </a:lstStyle>
          <a:p>
            <a:pPr rtl="1"/>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1"/>
          <a:lstStyle>
            <a:lvl1pPr algn="r" rtl="1">
              <a:defRPr/>
            </a:lvl1pPr>
          </a:lstStyle>
          <a:p>
            <a:pPr rtl="1"/>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rtlCol="1">
            <a:spAutoFit/>
          </a:bodyPr>
          <a:lstStyle>
            <a:lvl1pPr algn="r" rtl="1">
              <a:defRPr/>
            </a:lvl1pPr>
          </a:lstStyle>
          <a:p>
            <a:pPr rtl="1"/>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rtlCol="1">
            <a:spAutoFit/>
          </a:bodyPr>
          <a:lstStyle>
            <a:lvl1pPr algn="r" rtl="1">
              <a:defRPr/>
            </a:lvl1pPr>
          </a:lstStyle>
          <a:p>
            <a:pPr rtl="1"/>
            <a:endParaRPr/>
          </a:p>
        </p:txBody>
      </p:sp>
      <p:sp>
        <p:nvSpPr>
          <p:cNvPr id="5" name="Holder 5"/>
          <p:cNvSpPr>
            <a:spLocks noGrp="1"/>
          </p:cNvSpPr>
          <p:nvPr>
            <p:ph type="ftr" sz="quarter" idx="5"/>
          </p:nvPr>
        </p:nvSpPr>
        <p:spPr/>
        <p:txBody>
          <a:bodyPr lIns="0" tIns="0" rIns="0" bIns="0" rtlCol="1"/>
          <a:lstStyle>
            <a:lvl1pPr algn="ctr" rtl="1">
              <a:defRPr>
                <a:solidFill>
                  <a:schemeClr val="tx1">
                    <a:tint val="75000"/>
                  </a:schemeClr>
                </a:solidFill>
              </a:defRPr>
            </a:lvl1pPr>
          </a:lstStyle>
          <a:p>
            <a:pPr rtl="1"/>
            <a:endParaRPr/>
          </a:p>
        </p:txBody>
      </p:sp>
      <p:sp>
        <p:nvSpPr>
          <p:cNvPr id="6" name="Holder 6"/>
          <p:cNvSpPr>
            <a:spLocks noGrp="1"/>
          </p:cNvSpPr>
          <p:nvPr>
            <p:ph type="dt" sz="half" idx="6"/>
          </p:nvPr>
        </p:nvSpPr>
        <p:spPr/>
        <p:txBody>
          <a:bodyPr lIns="0" tIns="0" rIns="0" bIns="0" rtlCol="1"/>
          <a:lstStyle>
            <a:lvl1pPr algn="r" rtl="1">
              <a:defRPr>
                <a:solidFill>
                  <a:schemeClr val="tx1">
                    <a:tint val="75000"/>
                  </a:schemeClr>
                </a:solidFill>
              </a:defRPr>
            </a:lvl1pPr>
          </a:lstStyle>
          <a:p>
            <a:pPr rtl="1"/>
            <a:fld id="{1D8BD707-D9CF-40AE-B4C6-C98DA3205C09}" type="datetimeFigureOut">
              <a:rPr lang="en-US"/>
              <a:t>3/8/2022</a:t>
            </a:fld>
            <a:endParaRPr lang="en-US"/>
          </a:p>
        </p:txBody>
      </p:sp>
      <p:sp>
        <p:nvSpPr>
          <p:cNvPr id="7" name="Holder 7"/>
          <p:cNvSpPr>
            <a:spLocks noGrp="1"/>
          </p:cNvSpPr>
          <p:nvPr>
            <p:ph type="sldNum" sz="quarter" idx="7"/>
          </p:nvPr>
        </p:nvSpPr>
        <p:spPr/>
        <p:txBody>
          <a:bodyPr lIns="0" tIns="0" rIns="0" bIns="0" rtlCol="1"/>
          <a:lstStyle>
            <a:lvl1pPr algn="r" rtl="1">
              <a:defRPr>
                <a:solidFill>
                  <a:schemeClr val="tx1">
                    <a:tint val="75000"/>
                  </a:schemeClr>
                </a:solidFill>
              </a:defRPr>
            </a:lvl1pPr>
          </a:lstStyle>
          <a:p>
            <a:pPr rtl="1"/>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1"/>
          <a:lstStyle>
            <a:lvl1pPr algn="r" rtl="1">
              <a:defRPr/>
            </a:lvl1pPr>
          </a:lstStyle>
          <a:p>
            <a:pPr rtl="1"/>
            <a:endParaRPr/>
          </a:p>
        </p:txBody>
      </p:sp>
      <p:sp>
        <p:nvSpPr>
          <p:cNvPr id="3" name="Holder 3"/>
          <p:cNvSpPr>
            <a:spLocks noGrp="1"/>
          </p:cNvSpPr>
          <p:nvPr>
            <p:ph type="ftr" sz="quarter" idx="5"/>
          </p:nvPr>
        </p:nvSpPr>
        <p:spPr/>
        <p:txBody>
          <a:bodyPr lIns="0" tIns="0" rIns="0" bIns="0" rtlCol="1"/>
          <a:lstStyle>
            <a:lvl1pPr algn="ctr" rtl="1">
              <a:defRPr>
                <a:solidFill>
                  <a:schemeClr val="tx1">
                    <a:tint val="75000"/>
                  </a:schemeClr>
                </a:solidFill>
              </a:defRPr>
            </a:lvl1pPr>
          </a:lstStyle>
          <a:p>
            <a:pPr rtl="1"/>
            <a:endParaRPr/>
          </a:p>
        </p:txBody>
      </p:sp>
      <p:sp>
        <p:nvSpPr>
          <p:cNvPr id="4" name="Holder 4"/>
          <p:cNvSpPr>
            <a:spLocks noGrp="1"/>
          </p:cNvSpPr>
          <p:nvPr>
            <p:ph type="dt" sz="half" idx="6"/>
          </p:nvPr>
        </p:nvSpPr>
        <p:spPr/>
        <p:txBody>
          <a:bodyPr lIns="0" tIns="0" rIns="0" bIns="0" rtlCol="1"/>
          <a:lstStyle>
            <a:lvl1pPr algn="r" rtl="1">
              <a:defRPr>
                <a:solidFill>
                  <a:schemeClr val="tx1">
                    <a:tint val="75000"/>
                  </a:schemeClr>
                </a:solidFill>
              </a:defRPr>
            </a:lvl1pPr>
          </a:lstStyle>
          <a:p>
            <a:pPr rtl="1"/>
            <a:fld id="{1D8BD707-D9CF-40AE-B4C6-C98DA3205C09}" type="datetimeFigureOut">
              <a:rPr lang="en-US"/>
              <a:t>3/8/2022</a:t>
            </a:fld>
            <a:endParaRPr lang="en-US"/>
          </a:p>
        </p:txBody>
      </p:sp>
      <p:sp>
        <p:nvSpPr>
          <p:cNvPr id="5" name="Holder 5"/>
          <p:cNvSpPr>
            <a:spLocks noGrp="1"/>
          </p:cNvSpPr>
          <p:nvPr>
            <p:ph type="sldNum" sz="quarter" idx="7"/>
          </p:nvPr>
        </p:nvSpPr>
        <p:spPr/>
        <p:txBody>
          <a:bodyPr lIns="0" tIns="0" rIns="0" bIns="0" rtlCol="1"/>
          <a:lstStyle>
            <a:lvl1pPr algn="r" rtl="1">
              <a:defRPr>
                <a:solidFill>
                  <a:schemeClr val="tx1">
                    <a:tint val="75000"/>
                  </a:schemeClr>
                </a:solidFill>
              </a:defRPr>
            </a:lvl1pPr>
          </a:lstStyle>
          <a:p>
            <a:pPr rtl="1"/>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rtlCol="1"/>
          <a:lstStyle>
            <a:lvl1pPr algn="ctr" rtl="1">
              <a:defRPr>
                <a:solidFill>
                  <a:schemeClr val="tx1">
                    <a:tint val="75000"/>
                  </a:schemeClr>
                </a:solidFill>
              </a:defRPr>
            </a:lvl1pPr>
          </a:lstStyle>
          <a:p>
            <a:pPr rtl="1"/>
            <a:endParaRPr/>
          </a:p>
        </p:txBody>
      </p:sp>
      <p:sp>
        <p:nvSpPr>
          <p:cNvPr id="3" name="Holder 3"/>
          <p:cNvSpPr>
            <a:spLocks noGrp="1"/>
          </p:cNvSpPr>
          <p:nvPr>
            <p:ph type="dt" sz="half" idx="6"/>
          </p:nvPr>
        </p:nvSpPr>
        <p:spPr/>
        <p:txBody>
          <a:bodyPr lIns="0" tIns="0" rIns="0" bIns="0" rtlCol="1"/>
          <a:lstStyle>
            <a:lvl1pPr algn="r" rtl="1">
              <a:defRPr>
                <a:solidFill>
                  <a:schemeClr val="tx1">
                    <a:tint val="75000"/>
                  </a:schemeClr>
                </a:solidFill>
              </a:defRPr>
            </a:lvl1pPr>
          </a:lstStyle>
          <a:p>
            <a:pPr rtl="1"/>
            <a:fld id="{1D8BD707-D9CF-40AE-B4C6-C98DA3205C09}" type="datetimeFigureOut">
              <a:rPr lang="en-US"/>
              <a:t>3/8/2022</a:t>
            </a:fld>
            <a:endParaRPr lang="en-US"/>
          </a:p>
        </p:txBody>
      </p:sp>
      <p:sp>
        <p:nvSpPr>
          <p:cNvPr id="4" name="Holder 4"/>
          <p:cNvSpPr>
            <a:spLocks noGrp="1"/>
          </p:cNvSpPr>
          <p:nvPr>
            <p:ph type="sldNum" sz="quarter" idx="7"/>
          </p:nvPr>
        </p:nvSpPr>
        <p:spPr/>
        <p:txBody>
          <a:bodyPr lIns="0" tIns="0" rIns="0" bIns="0" rtlCol="1"/>
          <a:lstStyle>
            <a:lvl1pPr algn="r" rtl="1">
              <a:defRPr>
                <a:solidFill>
                  <a:schemeClr val="tx1">
                    <a:tint val="75000"/>
                  </a:schemeClr>
                </a:solidFill>
              </a:defRPr>
            </a:lvl1pPr>
          </a:lstStyle>
          <a:p>
            <a:pPr rtl="1"/>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558341" cy="10690428"/>
          </a:xfrm>
          <a:prstGeom prst="rect">
            <a:avLst/>
          </a:prstGeom>
          <a:blipFill>
            <a:blip r:embed="rId7" cstate="print"/>
            <a:stretch>
              <a:fillRect/>
            </a:stretch>
          </a:blipFill>
        </p:spPr>
        <p:txBody>
          <a:bodyPr wrap="square" lIns="0" tIns="0" rIns="0" bIns="0" rtlCol="1"/>
          <a:lstStyle/>
          <a:p>
            <a:pPr rtl="1"/>
            <a:endParaRPr/>
          </a:p>
        </p:txBody>
      </p:sp>
      <p:sp>
        <p:nvSpPr>
          <p:cNvPr id="2" name="Holder 2"/>
          <p:cNvSpPr>
            <a:spLocks noGrp="1"/>
          </p:cNvSpPr>
          <p:nvPr>
            <p:ph type="title"/>
          </p:nvPr>
        </p:nvSpPr>
        <p:spPr>
          <a:xfrm>
            <a:off x="378142" y="427736"/>
            <a:ext cx="6806565" cy="1710944"/>
          </a:xfrm>
          <a:prstGeom prst="rect">
            <a:avLst/>
          </a:prstGeom>
        </p:spPr>
        <p:txBody>
          <a:bodyPr wrap="square" lIns="0" tIns="0" rIns="0" bIns="0" rtlCol="1">
            <a:spAutoFit/>
          </a:bodyPr>
          <a:lstStyle>
            <a:lvl1pPr algn="r" rtl="1">
              <a:defRPr/>
            </a:lvl1pPr>
          </a:lstStyle>
          <a:p>
            <a:pPr rtl="1"/>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rtlCol="1">
            <a:spAutoFit/>
          </a:bodyPr>
          <a:lstStyle>
            <a:lvl1pPr algn="r" rtl="1">
              <a:defRPr/>
            </a:lvl1pPr>
          </a:lstStyle>
          <a:p>
            <a:pPr rtl="1"/>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rtlCol="1">
            <a:spAutoFit/>
          </a:bodyPr>
          <a:lstStyle>
            <a:lvl1pPr algn="ctr" rtl="1">
              <a:defRPr>
                <a:solidFill>
                  <a:schemeClr val="tx1">
                    <a:tint val="75000"/>
                  </a:schemeClr>
                </a:solidFill>
              </a:defRPr>
            </a:lvl1pPr>
          </a:lstStyle>
          <a:p>
            <a:pPr rtl="1"/>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rtlCol="1">
            <a:spAutoFit/>
          </a:bodyPr>
          <a:lstStyle>
            <a:lvl1pPr algn="r" rtl="1">
              <a:defRPr>
                <a:solidFill>
                  <a:schemeClr val="tx1">
                    <a:tint val="75000"/>
                  </a:schemeClr>
                </a:solidFill>
              </a:defRPr>
            </a:lvl1pPr>
          </a:lstStyle>
          <a:p>
            <a:pPr rtl="1"/>
            <a:fld id="{1D8BD707-D9CF-40AE-B4C6-C98DA3205C09}" type="datetimeFigureOut">
              <a:rPr lang="en-US"/>
              <a:t>3/8/2022</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rtlCol="1">
            <a:spAutoFit/>
          </a:bodyPr>
          <a:lstStyle>
            <a:lvl1pPr algn="r" rtl="1">
              <a:defRPr>
                <a:solidFill>
                  <a:schemeClr val="tx1">
                    <a:tint val="75000"/>
                  </a:schemeClr>
                </a:solidFill>
              </a:defRPr>
            </a:lvl1pPr>
          </a:lstStyle>
          <a:p>
            <a:pPr rtl="1"/>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r" rtl="1">
        <a:defRPr>
          <a:latin typeface="+mj-lt"/>
          <a:ea typeface="+mj-ea"/>
          <a:cs typeface="+mj-cs"/>
        </a:defRPr>
      </a:lvl1pPr>
    </p:titleStyle>
    <p:bodyStyle>
      <a:lvl1pPr marL="0" algn="r" rtl="1">
        <a:defRPr>
          <a:latin typeface="+mn-lt"/>
          <a:ea typeface="+mn-ea"/>
          <a:cs typeface="+mn-cs"/>
        </a:defRPr>
      </a:lvl1pPr>
      <a:lvl2pPr marL="457200" algn="r" rtl="1">
        <a:defRPr>
          <a:latin typeface="+mn-lt"/>
          <a:ea typeface="+mn-ea"/>
          <a:cs typeface="+mn-cs"/>
        </a:defRPr>
      </a:lvl2pPr>
      <a:lvl3pPr marL="914400" algn="r" rtl="1">
        <a:defRPr>
          <a:latin typeface="+mn-lt"/>
          <a:ea typeface="+mn-ea"/>
          <a:cs typeface="+mn-cs"/>
        </a:defRPr>
      </a:lvl3pPr>
      <a:lvl4pPr marL="1371600" algn="r" rtl="1">
        <a:defRPr>
          <a:latin typeface="+mn-lt"/>
          <a:ea typeface="+mn-ea"/>
          <a:cs typeface="+mn-cs"/>
        </a:defRPr>
      </a:lvl4pPr>
      <a:lvl5pPr marL="1828800" algn="r" rtl="1">
        <a:defRPr>
          <a:latin typeface="+mn-lt"/>
          <a:ea typeface="+mn-ea"/>
          <a:cs typeface="+mn-cs"/>
        </a:defRPr>
      </a:lvl5pPr>
      <a:lvl6pPr marL="2286000" algn="r" rtl="1">
        <a:defRPr>
          <a:latin typeface="+mn-lt"/>
          <a:ea typeface="+mn-ea"/>
          <a:cs typeface="+mn-cs"/>
        </a:defRPr>
      </a:lvl6pPr>
      <a:lvl7pPr marL="2743200" algn="r" rtl="1">
        <a:defRPr>
          <a:latin typeface="+mn-lt"/>
          <a:ea typeface="+mn-ea"/>
          <a:cs typeface="+mn-cs"/>
        </a:defRPr>
      </a:lvl7pPr>
      <a:lvl8pPr marL="3200400" algn="r" rtl="1">
        <a:defRPr>
          <a:latin typeface="+mn-lt"/>
          <a:ea typeface="+mn-ea"/>
          <a:cs typeface="+mn-cs"/>
        </a:defRPr>
      </a:lvl8pPr>
      <a:lvl9pPr marL="3657600" algn="r" rtl="1">
        <a:defRPr>
          <a:latin typeface="+mn-lt"/>
          <a:ea typeface="+mn-ea"/>
          <a:cs typeface="+mn-cs"/>
        </a:defRPr>
      </a:lvl9pPr>
    </p:bodyStyle>
    <p:otherStyle>
      <a:lvl1pPr marL="0" algn="r" rtl="1">
        <a:defRPr>
          <a:latin typeface="+mn-lt"/>
          <a:ea typeface="+mn-ea"/>
          <a:cs typeface="+mn-cs"/>
        </a:defRPr>
      </a:lvl1pPr>
      <a:lvl2pPr marL="457200" algn="r" rtl="1">
        <a:defRPr>
          <a:latin typeface="+mn-lt"/>
          <a:ea typeface="+mn-ea"/>
          <a:cs typeface="+mn-cs"/>
        </a:defRPr>
      </a:lvl2pPr>
      <a:lvl3pPr marL="914400" algn="r" rtl="1">
        <a:defRPr>
          <a:latin typeface="+mn-lt"/>
          <a:ea typeface="+mn-ea"/>
          <a:cs typeface="+mn-cs"/>
        </a:defRPr>
      </a:lvl3pPr>
      <a:lvl4pPr marL="1371600" algn="r" rtl="1">
        <a:defRPr>
          <a:latin typeface="+mn-lt"/>
          <a:ea typeface="+mn-ea"/>
          <a:cs typeface="+mn-cs"/>
        </a:defRPr>
      </a:lvl4pPr>
      <a:lvl5pPr marL="1828800" algn="r" rtl="1">
        <a:defRPr>
          <a:latin typeface="+mn-lt"/>
          <a:ea typeface="+mn-ea"/>
          <a:cs typeface="+mn-cs"/>
        </a:defRPr>
      </a:lvl5pPr>
      <a:lvl6pPr marL="2286000" algn="r" rtl="1">
        <a:defRPr>
          <a:latin typeface="+mn-lt"/>
          <a:ea typeface="+mn-ea"/>
          <a:cs typeface="+mn-cs"/>
        </a:defRPr>
      </a:lvl6pPr>
      <a:lvl7pPr marL="2743200" algn="r" rtl="1">
        <a:defRPr>
          <a:latin typeface="+mn-lt"/>
          <a:ea typeface="+mn-ea"/>
          <a:cs typeface="+mn-cs"/>
        </a:defRPr>
      </a:lvl7pPr>
      <a:lvl8pPr marL="3200400" algn="r" rtl="1">
        <a:defRPr>
          <a:latin typeface="+mn-lt"/>
          <a:ea typeface="+mn-ea"/>
          <a:cs typeface="+mn-cs"/>
        </a:defRPr>
      </a:lvl8pPr>
      <a:lvl9pPr marL="3657600" algn="r" rtl="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1836728"/>
            <a:ext cx="7558405" cy="9142920"/>
          </a:xfrm>
          <a:custGeom>
            <a:avLst/>
            <a:gdLst/>
            <a:ahLst/>
            <a:cxnLst/>
            <a:rect l="l" t="t" r="r" b="b"/>
            <a:pathLst>
              <a:path w="7558405" h="8844280">
                <a:moveTo>
                  <a:pt x="7558341" y="0"/>
                </a:moveTo>
                <a:lnTo>
                  <a:pt x="0" y="0"/>
                </a:lnTo>
                <a:lnTo>
                  <a:pt x="0" y="8843962"/>
                </a:lnTo>
                <a:lnTo>
                  <a:pt x="7558341" y="8843962"/>
                </a:lnTo>
                <a:lnTo>
                  <a:pt x="7558341" y="0"/>
                </a:lnTo>
                <a:close/>
              </a:path>
            </a:pathLst>
          </a:custGeom>
          <a:solidFill>
            <a:srgbClr val="FFEFC6"/>
          </a:solidFill>
        </p:spPr>
        <p:txBody>
          <a:bodyPr wrap="square" lIns="0" tIns="0" rIns="0" bIns="0" rtlCol="1"/>
          <a:lstStyle/>
          <a:p>
            <a:pPr rtl="1"/>
            <a:endParaRPr>
              <a:cs typeface="+mj-cs"/>
            </a:endParaRPr>
          </a:p>
        </p:txBody>
      </p:sp>
      <p:sp>
        <p:nvSpPr>
          <p:cNvPr id="4" name="object 4"/>
          <p:cNvSpPr/>
          <p:nvPr/>
        </p:nvSpPr>
        <p:spPr>
          <a:xfrm>
            <a:off x="273050" y="2146300"/>
            <a:ext cx="6984365" cy="8583758"/>
          </a:xfrm>
          <a:custGeom>
            <a:avLst/>
            <a:gdLst/>
            <a:ahLst/>
            <a:cxnLst/>
            <a:rect l="l" t="t" r="r" b="b"/>
            <a:pathLst>
              <a:path w="6984365" h="8304530">
                <a:moveTo>
                  <a:pt x="6984009" y="0"/>
                </a:moveTo>
                <a:lnTo>
                  <a:pt x="0" y="0"/>
                </a:lnTo>
                <a:lnTo>
                  <a:pt x="0" y="8303945"/>
                </a:lnTo>
                <a:lnTo>
                  <a:pt x="6984009" y="8303945"/>
                </a:lnTo>
                <a:lnTo>
                  <a:pt x="6984009" y="0"/>
                </a:lnTo>
                <a:close/>
              </a:path>
            </a:pathLst>
          </a:custGeom>
          <a:solidFill>
            <a:srgbClr val="FFFFFF"/>
          </a:solidFill>
        </p:spPr>
        <p:txBody>
          <a:bodyPr wrap="square" lIns="0" tIns="0" rIns="0" bIns="0" rtlCol="1"/>
          <a:lstStyle/>
          <a:p>
            <a:pPr rtl="1"/>
            <a:endParaRPr sz="2000">
              <a:cs typeface="+mj-cs"/>
            </a:endParaRPr>
          </a:p>
        </p:txBody>
      </p:sp>
      <p:sp>
        <p:nvSpPr>
          <p:cNvPr id="6" name="object 6"/>
          <p:cNvSpPr/>
          <p:nvPr/>
        </p:nvSpPr>
        <p:spPr>
          <a:xfrm>
            <a:off x="6299944" y="8136020"/>
            <a:ext cx="649605" cy="768350"/>
          </a:xfrm>
          <a:custGeom>
            <a:avLst/>
            <a:gdLst/>
            <a:ahLst/>
            <a:cxnLst/>
            <a:rect l="l" t="t" r="r" b="b"/>
            <a:pathLst>
              <a:path w="649605" h="768350">
                <a:moveTo>
                  <a:pt x="649033" y="0"/>
                </a:moveTo>
                <a:lnTo>
                  <a:pt x="0" y="0"/>
                </a:lnTo>
                <a:lnTo>
                  <a:pt x="0" y="767829"/>
                </a:lnTo>
                <a:lnTo>
                  <a:pt x="649033" y="767829"/>
                </a:lnTo>
                <a:lnTo>
                  <a:pt x="649033" y="0"/>
                </a:lnTo>
                <a:close/>
              </a:path>
            </a:pathLst>
          </a:custGeom>
          <a:solidFill>
            <a:srgbClr val="231F20"/>
          </a:solidFill>
        </p:spPr>
        <p:txBody>
          <a:bodyPr wrap="square" lIns="0" tIns="0" rIns="0" bIns="0" rtlCol="1"/>
          <a:lstStyle/>
          <a:p>
            <a:pPr rtl="1"/>
            <a:endParaRPr>
              <a:cs typeface="+mj-cs"/>
            </a:endParaRPr>
          </a:p>
        </p:txBody>
      </p:sp>
      <p:sp>
        <p:nvSpPr>
          <p:cNvPr id="10" name="object 10"/>
          <p:cNvSpPr/>
          <p:nvPr/>
        </p:nvSpPr>
        <p:spPr>
          <a:xfrm>
            <a:off x="1784591" y="8135965"/>
            <a:ext cx="5147945" cy="768350"/>
          </a:xfrm>
          <a:custGeom>
            <a:avLst/>
            <a:gdLst/>
            <a:ahLst/>
            <a:cxnLst/>
            <a:rect l="l" t="t" r="r" b="b"/>
            <a:pathLst>
              <a:path w="5147945" h="768350">
                <a:moveTo>
                  <a:pt x="5147614" y="767829"/>
                </a:moveTo>
                <a:lnTo>
                  <a:pt x="0" y="767829"/>
                </a:lnTo>
                <a:lnTo>
                  <a:pt x="0" y="0"/>
                </a:lnTo>
                <a:lnTo>
                  <a:pt x="5147614" y="0"/>
                </a:lnTo>
                <a:lnTo>
                  <a:pt x="5147614" y="767829"/>
                </a:lnTo>
                <a:close/>
              </a:path>
            </a:pathLst>
          </a:custGeom>
          <a:ln w="11620">
            <a:solidFill>
              <a:srgbClr val="231F20"/>
            </a:solidFill>
          </a:ln>
        </p:spPr>
        <p:txBody>
          <a:bodyPr wrap="square" lIns="0" tIns="0" rIns="0" bIns="0" rtlCol="1"/>
          <a:lstStyle/>
          <a:p>
            <a:pPr rtl="1"/>
            <a:endParaRPr>
              <a:cs typeface="+mj-cs"/>
            </a:endParaRPr>
          </a:p>
        </p:txBody>
      </p:sp>
      <p:grpSp>
        <p:nvGrpSpPr>
          <p:cNvPr id="15" name="object 15"/>
          <p:cNvGrpSpPr/>
          <p:nvPr/>
        </p:nvGrpSpPr>
        <p:grpSpPr>
          <a:xfrm>
            <a:off x="574332" y="3636605"/>
            <a:ext cx="6408420" cy="396240"/>
            <a:chOff x="574332" y="3847833"/>
            <a:chExt cx="6408420" cy="396240"/>
          </a:xfrm>
        </p:grpSpPr>
        <p:sp>
          <p:nvSpPr>
            <p:cNvPr id="16" name="object 16"/>
            <p:cNvSpPr/>
            <p:nvPr/>
          </p:nvSpPr>
          <p:spPr>
            <a:xfrm>
              <a:off x="585470" y="3847833"/>
              <a:ext cx="6397040" cy="396240"/>
            </a:xfrm>
            <a:custGeom>
              <a:avLst/>
              <a:gdLst/>
              <a:ahLst/>
              <a:cxnLst/>
              <a:rect l="l" t="t" r="r" b="b"/>
              <a:pathLst>
                <a:path w="6012180" h="396239">
                  <a:moveTo>
                    <a:pt x="0" y="395998"/>
                  </a:moveTo>
                  <a:lnTo>
                    <a:pt x="6012002" y="395998"/>
                  </a:lnTo>
                  <a:lnTo>
                    <a:pt x="6012002" y="0"/>
                  </a:lnTo>
                  <a:lnTo>
                    <a:pt x="0" y="0"/>
                  </a:lnTo>
                  <a:lnTo>
                    <a:pt x="0" y="395998"/>
                  </a:lnTo>
                  <a:close/>
                </a:path>
              </a:pathLst>
            </a:custGeom>
            <a:solidFill>
              <a:srgbClr val="FFF1D0"/>
            </a:solidFill>
          </p:spPr>
          <p:txBody>
            <a:bodyPr wrap="square" lIns="0" tIns="0" rIns="0" bIns="0" rtlCol="1"/>
            <a:lstStyle/>
            <a:p>
              <a:pPr rtl="1"/>
              <a:endParaRPr>
                <a:cs typeface="+mj-cs"/>
              </a:endParaRPr>
            </a:p>
          </p:txBody>
        </p:sp>
        <p:sp>
          <p:nvSpPr>
            <p:cNvPr id="17" name="object 17"/>
            <p:cNvSpPr/>
            <p:nvPr/>
          </p:nvSpPr>
          <p:spPr>
            <a:xfrm>
              <a:off x="6582410" y="3847833"/>
              <a:ext cx="396240" cy="396240"/>
            </a:xfrm>
            <a:custGeom>
              <a:avLst/>
              <a:gdLst/>
              <a:ahLst/>
              <a:cxnLst/>
              <a:rect l="l" t="t" r="r" b="b"/>
              <a:pathLst>
                <a:path w="396240" h="396239">
                  <a:moveTo>
                    <a:pt x="395998" y="0"/>
                  </a:moveTo>
                  <a:lnTo>
                    <a:pt x="0" y="0"/>
                  </a:lnTo>
                  <a:lnTo>
                    <a:pt x="0" y="395998"/>
                  </a:lnTo>
                  <a:lnTo>
                    <a:pt x="395998" y="395998"/>
                  </a:lnTo>
                  <a:lnTo>
                    <a:pt x="395998" y="0"/>
                  </a:lnTo>
                  <a:close/>
                </a:path>
              </a:pathLst>
            </a:custGeom>
            <a:solidFill>
              <a:srgbClr val="FFCB04"/>
            </a:solidFill>
          </p:spPr>
          <p:txBody>
            <a:bodyPr wrap="square" lIns="0" tIns="0" rIns="0" bIns="0" rtlCol="1"/>
            <a:lstStyle/>
            <a:p>
              <a:pPr rtl="1"/>
              <a:endParaRPr>
                <a:cs typeface="+mj-cs"/>
              </a:endParaRPr>
            </a:p>
          </p:txBody>
        </p:sp>
        <p:sp>
          <p:nvSpPr>
            <p:cNvPr id="18" name="object 18"/>
            <p:cNvSpPr/>
            <p:nvPr/>
          </p:nvSpPr>
          <p:spPr>
            <a:xfrm>
              <a:off x="574332" y="3847833"/>
              <a:ext cx="6408420" cy="396240"/>
            </a:xfrm>
            <a:custGeom>
              <a:avLst/>
              <a:gdLst/>
              <a:ahLst/>
              <a:cxnLst/>
              <a:rect l="l" t="t" r="r" b="b"/>
              <a:pathLst>
                <a:path w="6408420" h="396239">
                  <a:moveTo>
                    <a:pt x="6408000" y="395998"/>
                  </a:moveTo>
                  <a:lnTo>
                    <a:pt x="0" y="395998"/>
                  </a:lnTo>
                  <a:lnTo>
                    <a:pt x="0" y="0"/>
                  </a:lnTo>
                  <a:lnTo>
                    <a:pt x="6408000" y="0"/>
                  </a:lnTo>
                  <a:lnTo>
                    <a:pt x="6408000" y="395998"/>
                  </a:lnTo>
                  <a:close/>
                </a:path>
              </a:pathLst>
            </a:custGeom>
            <a:ln w="10795">
              <a:solidFill>
                <a:srgbClr val="FFCB04"/>
              </a:solidFill>
            </a:ln>
          </p:spPr>
          <p:txBody>
            <a:bodyPr wrap="square" lIns="0" tIns="0" rIns="0" bIns="0" rtlCol="1"/>
            <a:lstStyle/>
            <a:p>
              <a:pPr rtl="1"/>
              <a:endParaRPr>
                <a:cs typeface="+mj-cs"/>
              </a:endParaRPr>
            </a:p>
          </p:txBody>
        </p:sp>
      </p:grpSp>
      <p:graphicFrame>
        <p:nvGraphicFramePr>
          <p:cNvPr id="19" name="object 19"/>
          <p:cNvGraphicFramePr>
            <a:graphicFrameLocks noGrp="1"/>
          </p:cNvGraphicFramePr>
          <p:nvPr>
            <p:extLst>
              <p:ext uri="{D42A27DB-BD31-4B8C-83A1-F6EECF244321}">
                <p14:modId xmlns:p14="http://schemas.microsoft.com/office/powerpoint/2010/main" val="1413886855"/>
              </p:ext>
            </p:extLst>
          </p:nvPr>
        </p:nvGraphicFramePr>
        <p:xfrm>
          <a:off x="585470" y="6490794"/>
          <a:ext cx="6418579" cy="395998"/>
        </p:xfrm>
        <a:graphic>
          <a:graphicData uri="http://schemas.openxmlformats.org/drawingml/2006/table">
            <a:tbl>
              <a:tblPr firstRow="1" bandRow="1">
                <a:tableStyleId>{2D5ABB26-0587-4C30-8999-92F81FD0307C}</a:tableStyleId>
              </a:tblPr>
              <a:tblGrid>
                <a:gridCol w="401320">
                  <a:extLst>
                    <a:ext uri="{9D8B030D-6E8A-4147-A177-3AD203B41FA5}">
                      <a16:colId xmlns:a16="http://schemas.microsoft.com/office/drawing/2014/main" val="20000"/>
                    </a:ext>
                  </a:extLst>
                </a:gridCol>
                <a:gridCol w="4685665">
                  <a:extLst>
                    <a:ext uri="{9D8B030D-6E8A-4147-A177-3AD203B41FA5}">
                      <a16:colId xmlns:a16="http://schemas.microsoft.com/office/drawing/2014/main" val="20001"/>
                    </a:ext>
                  </a:extLst>
                </a:gridCol>
                <a:gridCol w="1331594">
                  <a:extLst>
                    <a:ext uri="{9D8B030D-6E8A-4147-A177-3AD203B41FA5}">
                      <a16:colId xmlns:a16="http://schemas.microsoft.com/office/drawing/2014/main" val="20002"/>
                    </a:ext>
                  </a:extLst>
                </a:gridCol>
              </a:tblGrid>
              <a:tr h="395998">
                <a:tc>
                  <a:txBody>
                    <a:bodyPr/>
                    <a:lstStyle/>
                    <a:p>
                      <a:pPr rtl="1">
                        <a:lnSpc>
                          <a:spcPct val="100000"/>
                        </a:lnSpc>
                      </a:pPr>
                      <a:endParaRPr sz="100" dirty="0">
                        <a:latin typeface="Times New Roman"/>
                        <a:cs typeface="Times New Roman"/>
                      </a:endParaRPr>
                    </a:p>
                  </a:txBody>
                  <a:tcPr marL="0" marR="0" marT="0" marB="0">
                    <a:solidFill>
                      <a:srgbClr val="FFCB04"/>
                    </a:solidFill>
                  </a:tcPr>
                </a:tc>
                <a:tc>
                  <a:txBody>
                    <a:bodyPr/>
                    <a:lstStyle/>
                    <a:p>
                      <a:pPr rtl="1">
                        <a:lnSpc>
                          <a:spcPct val="100000"/>
                        </a:lnSpc>
                      </a:pPr>
                      <a:endParaRPr sz="100" dirty="0">
                        <a:latin typeface="Times New Roman"/>
                        <a:cs typeface="Times New Roman"/>
                      </a:endParaRPr>
                    </a:p>
                  </a:txBody>
                  <a:tcPr marL="0" marR="0" marT="0" marB="0">
                    <a:lnT w="12700">
                      <a:solidFill>
                        <a:srgbClr val="FFCB04"/>
                      </a:solidFill>
                      <a:prstDash val="solid"/>
                    </a:lnT>
                    <a:lnB w="12700">
                      <a:solidFill>
                        <a:srgbClr val="FFCB04"/>
                      </a:solidFill>
                      <a:prstDash val="solid"/>
                    </a:lnB>
                    <a:solidFill>
                      <a:srgbClr val="FFF1D0"/>
                    </a:solidFill>
                  </a:tcPr>
                </a:tc>
                <a:tc>
                  <a:txBody>
                    <a:bodyPr/>
                    <a:lstStyle/>
                    <a:p>
                      <a:pPr rtl="1">
                        <a:lnSpc>
                          <a:spcPct val="100000"/>
                        </a:lnSpc>
                      </a:pPr>
                      <a:endParaRPr sz="100" dirty="0">
                        <a:latin typeface="Times New Roman"/>
                        <a:cs typeface="Times New Roman"/>
                      </a:endParaRPr>
                    </a:p>
                  </a:txBody>
                  <a:tcPr marL="0" marR="0" marT="0" marB="0">
                    <a:solidFill>
                      <a:srgbClr val="FFCB04"/>
                    </a:solidFill>
                  </a:tcPr>
                </a:tc>
                <a:extLst>
                  <a:ext uri="{0D108BD9-81ED-4DB2-BD59-A6C34878D82A}">
                    <a16:rowId xmlns:a16="http://schemas.microsoft.com/office/drawing/2014/main" val="10000"/>
                  </a:ext>
                </a:extLst>
              </a:tr>
            </a:tbl>
          </a:graphicData>
        </a:graphic>
      </p:graphicFrame>
      <p:sp>
        <p:nvSpPr>
          <p:cNvPr id="21" name="object 2">
            <a:extLst>
              <a:ext uri="{FF2B5EF4-FFF2-40B4-BE49-F238E27FC236}">
                <a16:creationId xmlns:a16="http://schemas.microsoft.com/office/drawing/2014/main" id="{094B7C20-307A-7441-BEA7-DB0880096FA1}"/>
              </a:ext>
            </a:extLst>
          </p:cNvPr>
          <p:cNvSpPr txBox="1"/>
          <p:nvPr/>
        </p:nvSpPr>
        <p:spPr>
          <a:xfrm>
            <a:off x="1339850" y="649320"/>
            <a:ext cx="4453800" cy="338554"/>
          </a:xfrm>
          <a:prstGeom prst="rect">
            <a:avLst/>
          </a:prstGeom>
        </p:spPr>
        <p:txBody>
          <a:bodyPr vert="horz" wrap="square" lIns="0" tIns="0" rIns="0" bIns="0" rtlCol="1">
            <a:spAutoFit/>
          </a:bodyPr>
          <a:lstStyle/>
          <a:p>
            <a:pPr marL="12700" rtl="1">
              <a:lnSpc>
                <a:spcPct val="100000"/>
              </a:lnSpc>
              <a:spcBef>
                <a:spcPts val="100"/>
              </a:spcBef>
            </a:pPr>
            <a:r>
              <a:rPr lang="ar-SY" sz="2200" b="1" dirty="0" smtClean="0">
                <a:latin typeface="Yu Gothic" panose="020B0400000000000000" pitchFamily="34" charset="-128"/>
                <a:ea typeface="Yu Gothic" panose="020B0400000000000000" pitchFamily="34" charset="-128"/>
                <a:cs typeface="+mj-cs"/>
              </a:rPr>
              <a:t>إرشادات</a:t>
            </a:r>
            <a:r>
              <a:rPr lang="ar" sz="2200" b="1" dirty="0" smtClean="0">
                <a:latin typeface="Yu Gothic" panose="020B0400000000000000" pitchFamily="34" charset="-128"/>
                <a:ea typeface="Yu Gothic" panose="020B0400000000000000" pitchFamily="34" charset="-128"/>
                <a:cs typeface="+mj-cs"/>
              </a:rPr>
              <a:t> </a:t>
            </a:r>
            <a:r>
              <a:rPr lang="ar" sz="2200" b="1" dirty="0">
                <a:latin typeface="Yu Gothic" panose="020B0400000000000000" pitchFamily="34" charset="-128"/>
                <a:ea typeface="Yu Gothic" panose="020B0400000000000000" pitchFamily="34" charset="-128"/>
                <a:cs typeface="+mj-cs"/>
              </a:rPr>
              <a:t>بالجرعة </a:t>
            </a:r>
            <a:r>
              <a:rPr lang="ar-SY" sz="2200" b="1" dirty="0" smtClean="0">
                <a:latin typeface="Yu Gothic" panose="020B0400000000000000" pitchFamily="34" charset="-128"/>
                <a:ea typeface="Yu Gothic" panose="020B0400000000000000" pitchFamily="34" charset="-128"/>
                <a:cs typeface="+mj-cs"/>
              </a:rPr>
              <a:t>التنشيطية</a:t>
            </a:r>
            <a:r>
              <a:rPr lang="ar-SA" sz="2200" b="1" dirty="0" smtClean="0">
                <a:latin typeface="Yu Gothic" panose="020B0400000000000000" pitchFamily="34" charset="-128"/>
                <a:ea typeface="Yu Gothic" panose="020B0400000000000000" pitchFamily="34" charset="-128"/>
                <a:cs typeface="+mj-cs"/>
              </a:rPr>
              <a:t> </a:t>
            </a:r>
            <a:r>
              <a:rPr lang="ar" sz="2200" b="1" dirty="0">
                <a:solidFill>
                  <a:srgbClr val="231F20"/>
                </a:solidFill>
                <a:latin typeface="Yu Gothic" panose="020B0400000000000000" pitchFamily="34" charset="-128"/>
                <a:ea typeface="Yu Gothic" panose="020B0400000000000000" pitchFamily="34" charset="-128"/>
                <a:cs typeface="+mj-cs"/>
              </a:rPr>
              <a:t>(الثالثة)</a:t>
            </a:r>
            <a:endParaRPr sz="2200" b="1" dirty="0">
              <a:latin typeface="Yu Gothic" panose="020B0400000000000000" pitchFamily="34" charset="-128"/>
              <a:ea typeface="Yu Gothic" panose="020B0400000000000000" pitchFamily="34" charset="-128"/>
              <a:cs typeface="+mj-cs"/>
            </a:endParaRPr>
          </a:p>
        </p:txBody>
      </p:sp>
      <p:sp>
        <p:nvSpPr>
          <p:cNvPr id="22" name="object 3">
            <a:extLst>
              <a:ext uri="{FF2B5EF4-FFF2-40B4-BE49-F238E27FC236}">
                <a16:creationId xmlns:a16="http://schemas.microsoft.com/office/drawing/2014/main" id="{15B5B022-FD63-0642-8D91-A388877B187C}"/>
              </a:ext>
            </a:extLst>
          </p:cNvPr>
          <p:cNvSpPr txBox="1"/>
          <p:nvPr/>
        </p:nvSpPr>
        <p:spPr>
          <a:xfrm>
            <a:off x="1739644" y="1018422"/>
            <a:ext cx="4118363" cy="261610"/>
          </a:xfrm>
          <a:prstGeom prst="rect">
            <a:avLst/>
          </a:prstGeom>
        </p:spPr>
        <p:txBody>
          <a:bodyPr vert="horz" wrap="square" lIns="0" tIns="0" rIns="0" bIns="0" rtlCol="1">
            <a:spAutoFit/>
          </a:bodyPr>
          <a:lstStyle/>
          <a:p>
            <a:pPr algn="ctr" rtl="1">
              <a:lnSpc>
                <a:spcPct val="100000"/>
              </a:lnSpc>
              <a:spcBef>
                <a:spcPts val="1020"/>
              </a:spcBef>
            </a:pPr>
            <a:r>
              <a:rPr lang="ar" sz="1700" b="1" dirty="0">
                <a:solidFill>
                  <a:srgbClr val="231F20"/>
                </a:solidFill>
                <a:latin typeface="Yu Gothic" panose="020B0400000000000000" pitchFamily="34" charset="-128"/>
                <a:ea typeface="Yu Gothic" panose="020B0400000000000000" pitchFamily="34" charset="-128"/>
                <a:cs typeface="+mj-cs"/>
              </a:rPr>
              <a:t>من لقاح فيروس كورونا المستجد</a:t>
            </a:r>
            <a:endParaRPr sz="1700" b="1" dirty="0">
              <a:latin typeface="Yu Gothic" panose="020B0400000000000000" pitchFamily="34" charset="-128"/>
              <a:ea typeface="Yu Gothic" panose="020B0400000000000000" pitchFamily="34" charset="-128"/>
              <a:cs typeface="+mj-cs"/>
            </a:endParaRPr>
          </a:p>
        </p:txBody>
      </p:sp>
      <p:sp>
        <p:nvSpPr>
          <p:cNvPr id="23" name="object 4">
            <a:extLst>
              <a:ext uri="{FF2B5EF4-FFF2-40B4-BE49-F238E27FC236}">
                <a16:creationId xmlns:a16="http://schemas.microsoft.com/office/drawing/2014/main" id="{C44DA7F9-CAE4-3A49-8974-B92167BAAE39}"/>
              </a:ext>
            </a:extLst>
          </p:cNvPr>
          <p:cNvSpPr txBox="1"/>
          <p:nvPr/>
        </p:nvSpPr>
        <p:spPr>
          <a:xfrm>
            <a:off x="3522814" y="4168774"/>
            <a:ext cx="3455836" cy="953659"/>
          </a:xfrm>
          <a:prstGeom prst="rect">
            <a:avLst/>
          </a:prstGeom>
        </p:spPr>
        <p:txBody>
          <a:bodyPr vert="horz" wrap="square" lIns="0" tIns="0" rIns="0" bIns="0" rtlCol="1">
            <a:spAutoFit/>
          </a:bodyPr>
          <a:lstStyle/>
          <a:p>
            <a:pPr marL="12700" marR="5080" indent="6350">
              <a:lnSpc>
                <a:spcPct val="142800"/>
              </a:lnSpc>
              <a:spcBef>
                <a:spcPts val="100"/>
              </a:spcBef>
            </a:pPr>
            <a:r>
              <a:rPr lang="ar-SY" sz="1100" b="1" dirty="0">
                <a:ea typeface="Yu Gothic" panose="020B0400000000000000" pitchFamily="34" charset="-128"/>
                <a:cs typeface="+mj-cs"/>
              </a:rPr>
              <a:t>ابحث في </a:t>
            </a:r>
            <a:r>
              <a:rPr lang="ar-SY" sz="1100" b="1" dirty="0">
                <a:solidFill>
                  <a:srgbClr val="F7941D"/>
                </a:solidFill>
                <a:ea typeface="Yu Gothic" panose="020B0400000000000000" pitchFamily="34" charset="-128"/>
                <a:cs typeface="+mj-cs"/>
              </a:rPr>
              <a:t>معلومات البلدية </a:t>
            </a:r>
            <a:r>
              <a:rPr lang="ar-SY" sz="1100" b="1" dirty="0">
                <a:ea typeface="Yu Gothic" panose="020B0400000000000000" pitchFamily="34" charset="-128"/>
                <a:cs typeface="+mj-cs"/>
              </a:rPr>
              <a:t>أو على </a:t>
            </a:r>
            <a:r>
              <a:rPr lang="ar-SY" sz="1100" b="1" dirty="0">
                <a:solidFill>
                  <a:srgbClr val="F7941D"/>
                </a:solidFill>
                <a:ea typeface="Yu Gothic" panose="020B0400000000000000" pitchFamily="34" charset="-128"/>
                <a:cs typeface="+mj-cs"/>
              </a:rPr>
              <a:t>الإنترنت</a:t>
            </a:r>
            <a:r>
              <a:rPr lang="ar-SA" sz="1100" b="1" dirty="0">
                <a:ea typeface="Yu Gothic" panose="020B0400000000000000" pitchFamily="34" charset="-128"/>
                <a:cs typeface="+mj-cs"/>
              </a:rPr>
              <a:t> </a:t>
            </a:r>
            <a:r>
              <a:rPr lang="ar-SY" sz="1100" b="1" dirty="0">
                <a:ea typeface="Yu Gothic" panose="020B0400000000000000" pitchFamily="34" charset="-128"/>
                <a:cs typeface="+mj-cs"/>
              </a:rPr>
              <a:t>عن مؤسسة طبية أو مركز تطعيم حيث يمكنك تلقي التطعيم. </a:t>
            </a:r>
            <a:r>
              <a:rPr lang="ar-SY" sz="1100" b="1" dirty="0">
                <a:solidFill>
                  <a:srgbClr val="F7941D"/>
                </a:solidFill>
                <a:ea typeface="Yu Gothic" panose="020B0400000000000000" pitchFamily="34" charset="-128"/>
                <a:cs typeface="+mj-cs"/>
              </a:rPr>
              <a:t>قد يكون بالإمكان</a:t>
            </a:r>
            <a:r>
              <a:rPr lang="ar-SA" sz="1100" b="1" dirty="0">
                <a:solidFill>
                  <a:srgbClr val="F7941D"/>
                </a:solidFill>
                <a:ea typeface="Yu Gothic" panose="020B0400000000000000" pitchFamily="34" charset="-128"/>
                <a:cs typeface="+mj-cs"/>
              </a:rPr>
              <a:t> </a:t>
            </a:r>
            <a:r>
              <a:rPr lang="ar-SY" sz="1100" b="1" dirty="0">
                <a:solidFill>
                  <a:srgbClr val="F7941D"/>
                </a:solidFill>
                <a:ea typeface="Yu Gothic" panose="020B0400000000000000" pitchFamily="34" charset="-128"/>
                <a:cs typeface="+mj-cs"/>
              </a:rPr>
              <a:t>تطعيم العاملين في مجال الطب في المؤسسات الطبية التي يعملون فيها</a:t>
            </a:r>
            <a:r>
              <a:rPr lang="ar-SY" sz="1100" b="1" dirty="0">
                <a:ea typeface="Yu Gothic" panose="020B0400000000000000" pitchFamily="34" charset="-128"/>
                <a:cs typeface="+mj-cs"/>
              </a:rPr>
              <a:t>.</a:t>
            </a:r>
          </a:p>
          <a:p>
            <a:pPr marL="12700" marR="5080" indent="6350">
              <a:lnSpc>
                <a:spcPct val="142800"/>
              </a:lnSpc>
              <a:spcBef>
                <a:spcPts val="100"/>
              </a:spcBef>
            </a:pPr>
            <a:r>
              <a:rPr lang="ar-SY" sz="1100" b="1" dirty="0">
                <a:ea typeface="Yu Gothic" panose="020B0400000000000000" pitchFamily="34" charset="-128"/>
                <a:cs typeface="+mj-cs"/>
              </a:rPr>
              <a:t>يرجى مراجعة مكان العمل لمزيد من التفاصيل.</a:t>
            </a:r>
          </a:p>
        </p:txBody>
      </p:sp>
      <p:sp>
        <p:nvSpPr>
          <p:cNvPr id="24" name="object 5">
            <a:extLst>
              <a:ext uri="{FF2B5EF4-FFF2-40B4-BE49-F238E27FC236}">
                <a16:creationId xmlns:a16="http://schemas.microsoft.com/office/drawing/2014/main" id="{DFCCFCC0-DCF5-5449-9CD3-8CF68A4A54EF}"/>
              </a:ext>
            </a:extLst>
          </p:cNvPr>
          <p:cNvSpPr txBox="1"/>
          <p:nvPr/>
        </p:nvSpPr>
        <p:spPr>
          <a:xfrm>
            <a:off x="542582" y="5540283"/>
            <a:ext cx="6583045" cy="756617"/>
          </a:xfrm>
          <a:prstGeom prst="rect">
            <a:avLst/>
          </a:prstGeom>
        </p:spPr>
        <p:txBody>
          <a:bodyPr vert="horz" wrap="square" lIns="0" tIns="0" rIns="0" bIns="0" rtlCol="1">
            <a:spAutoFit/>
          </a:bodyPr>
          <a:lstStyle/>
          <a:p>
            <a:pPr marL="12700" rtl="1">
              <a:spcBef>
                <a:spcPts val="434"/>
              </a:spcBef>
            </a:pPr>
            <a:r>
              <a:rPr lang="ar" sz="1000" dirty="0">
                <a:solidFill>
                  <a:srgbClr val="231F20"/>
                </a:solidFill>
                <a:latin typeface="Yu Gothic" panose="020B0400000000000000" pitchFamily="34" charset="-128"/>
                <a:ea typeface="Yu Gothic" panose="020B0400000000000000" pitchFamily="34" charset="-128"/>
                <a:cs typeface="+mj-cs"/>
              </a:rPr>
              <a:t>* يمكنك الاتصال ببلديتك إذا لم تتمكن من البحث عن مؤسسة طبية أو مركز للتطعيم.</a:t>
            </a:r>
            <a:endParaRPr lang="en-US" sz="1000" dirty="0">
              <a:latin typeface="Yu Gothic" panose="020B0400000000000000" pitchFamily="34" charset="-128"/>
              <a:ea typeface="Yu Gothic" panose="020B0400000000000000" pitchFamily="34" charset="-128"/>
              <a:cs typeface="+mj-cs"/>
            </a:endParaRPr>
          </a:p>
          <a:p>
            <a:pPr marL="12700" rtl="1">
              <a:spcBef>
                <a:spcPts val="434"/>
              </a:spcBef>
            </a:pPr>
            <a:r>
              <a:rPr lang="ar" sz="1000" dirty="0">
                <a:solidFill>
                  <a:srgbClr val="231F20"/>
                </a:solidFill>
                <a:latin typeface="Yu Gothic" panose="020B0400000000000000" pitchFamily="34" charset="-128"/>
                <a:ea typeface="Yu Gothic" panose="020B0400000000000000" pitchFamily="34" charset="-128"/>
                <a:cs typeface="+mj-cs"/>
              </a:rPr>
              <a:t>* يتم أخذ اللقاح عادةً في البلدية (مكان السكن) التي تضم سجل الإقامة باستثناء نزلاء المستشفيات ومرافق الرعاية والتمريض.</a:t>
            </a:r>
            <a:endParaRPr lang="en-US" sz="1000" dirty="0">
              <a:solidFill>
                <a:srgbClr val="231F20"/>
              </a:solidFill>
              <a:latin typeface="Yu Gothic" panose="020B0400000000000000" pitchFamily="34" charset="-128"/>
              <a:ea typeface="Yu Gothic" panose="020B0400000000000000" pitchFamily="34" charset="-128"/>
              <a:cs typeface="+mj-cs"/>
            </a:endParaRPr>
          </a:p>
          <a:p>
            <a:pPr marL="12700" rtl="1">
              <a:spcBef>
                <a:spcPts val="434"/>
              </a:spcBef>
            </a:pPr>
            <a:r>
              <a:rPr lang="ar" sz="1000" dirty="0">
                <a:solidFill>
                  <a:srgbClr val="231F20"/>
                </a:solidFill>
                <a:latin typeface="Yu Gothic" panose="020B0400000000000000" pitchFamily="34" charset="-128"/>
                <a:ea typeface="Yu Gothic" panose="020B0400000000000000" pitchFamily="34" charset="-128"/>
                <a:cs typeface="+mj-cs"/>
              </a:rPr>
              <a:t>　يرجى الاطلاع على الوجه الخلفي لمعلومات حول تلقي التطعيم خارج منطقة السكن.</a:t>
            </a:r>
            <a:endParaRPr sz="1000" dirty="0">
              <a:latin typeface="Yu Gothic" panose="020B0400000000000000" pitchFamily="34" charset="-128"/>
              <a:ea typeface="Yu Gothic" panose="020B0400000000000000" pitchFamily="34" charset="-128"/>
              <a:cs typeface="+mj-cs"/>
            </a:endParaRPr>
          </a:p>
          <a:p>
            <a:pPr marL="12700">
              <a:spcBef>
                <a:spcPts val="340"/>
              </a:spcBef>
            </a:pPr>
            <a:r>
              <a:rPr lang="ar" sz="1000" dirty="0">
                <a:solidFill>
                  <a:srgbClr val="231F20"/>
                </a:solidFill>
                <a:latin typeface="Yu Gothic" panose="020B0400000000000000" pitchFamily="34" charset="-128"/>
                <a:ea typeface="Yu Gothic" panose="020B0400000000000000" pitchFamily="34" charset="-128"/>
                <a:cs typeface="+mj-cs"/>
              </a:rPr>
              <a:t>* لا يمكنك حجز موعد مباشرة عبر موقع </a:t>
            </a:r>
            <a:r>
              <a:rPr lang="en-US" sz="1000" dirty="0">
                <a:solidFill>
                  <a:srgbClr val="231F20"/>
                </a:solidFill>
                <a:latin typeface="Yu Gothic" panose="020B0400000000000000" pitchFamily="34" charset="-128"/>
                <a:ea typeface="Yu Gothic" panose="020B0400000000000000" pitchFamily="34" charset="-128"/>
                <a:cs typeface="+mj-cs"/>
              </a:rPr>
              <a:t>COVID-19 Vaccination </a:t>
            </a:r>
            <a:r>
              <a:rPr lang="en-US" sz="1000" dirty="0" err="1">
                <a:solidFill>
                  <a:srgbClr val="231F20"/>
                </a:solidFill>
                <a:latin typeface="Yu Gothic" panose="020B0400000000000000" pitchFamily="34" charset="-128"/>
                <a:ea typeface="Yu Gothic" panose="020B0400000000000000" pitchFamily="34" charset="-128"/>
                <a:cs typeface="+mj-cs"/>
              </a:rPr>
              <a:t>Navi</a:t>
            </a:r>
            <a:r>
              <a:rPr lang="ar" sz="1000" dirty="0">
                <a:solidFill>
                  <a:srgbClr val="231F20"/>
                </a:solidFill>
                <a:latin typeface="Yu Gothic" panose="020B0400000000000000" pitchFamily="34" charset="-128"/>
                <a:ea typeface="Yu Gothic" panose="020B0400000000000000" pitchFamily="34" charset="-128"/>
                <a:cs typeface="+mj-cs"/>
              </a:rPr>
              <a:t>.</a:t>
            </a:r>
            <a:endParaRPr sz="1000" dirty="0">
              <a:latin typeface="Yu Gothic" panose="020B0400000000000000" pitchFamily="34" charset="-128"/>
              <a:ea typeface="Yu Gothic" panose="020B0400000000000000" pitchFamily="34" charset="-128"/>
              <a:cs typeface="+mj-cs"/>
            </a:endParaRPr>
          </a:p>
        </p:txBody>
      </p:sp>
      <p:sp>
        <p:nvSpPr>
          <p:cNvPr id="30" name="object 11">
            <a:extLst>
              <a:ext uri="{FF2B5EF4-FFF2-40B4-BE49-F238E27FC236}">
                <a16:creationId xmlns:a16="http://schemas.microsoft.com/office/drawing/2014/main" id="{4023A950-7A31-2D4B-839A-D344C8C3CC32}"/>
              </a:ext>
            </a:extLst>
          </p:cNvPr>
          <p:cNvSpPr txBox="1"/>
          <p:nvPr/>
        </p:nvSpPr>
        <p:spPr>
          <a:xfrm>
            <a:off x="1688344" y="8317616"/>
            <a:ext cx="4634058" cy="389850"/>
          </a:xfrm>
          <a:prstGeom prst="rect">
            <a:avLst/>
          </a:prstGeom>
        </p:spPr>
        <p:txBody>
          <a:bodyPr vert="horz" wrap="square" lIns="0" tIns="0" rIns="0" bIns="0" rtlCol="1">
            <a:spAutoFit/>
          </a:bodyPr>
          <a:lstStyle/>
          <a:p>
            <a:pPr marL="176530" rtl="1">
              <a:lnSpc>
                <a:spcPct val="100000"/>
              </a:lnSpc>
              <a:spcBef>
                <a:spcPts val="465"/>
              </a:spcBef>
              <a:tabLst>
                <a:tab pos="746760" algn="l"/>
              </a:tabLst>
            </a:pPr>
            <a:r>
              <a:rPr lang="ar" sz="500" b="1" dirty="0">
                <a:solidFill>
                  <a:srgbClr val="231F20"/>
                </a:solidFill>
                <a:latin typeface="Yu Gothic" panose="020B0400000000000000" pitchFamily="34" charset="-128"/>
                <a:ea typeface="Yu Gothic" panose="020B0400000000000000" pitchFamily="34" charset="-128"/>
                <a:cs typeface="+mj-cs"/>
              </a:rPr>
              <a:t>●</a:t>
            </a:r>
            <a:r>
              <a:rPr lang="ar" sz="1100" b="1" dirty="0">
                <a:solidFill>
                  <a:srgbClr val="231F20"/>
                </a:solidFill>
                <a:latin typeface="Yu Gothic" panose="020B0400000000000000" pitchFamily="34" charset="-128"/>
                <a:ea typeface="Yu Gothic" panose="020B0400000000000000" pitchFamily="34" charset="-128"/>
                <a:cs typeface="+mj-cs"/>
              </a:rPr>
              <a:t> </a:t>
            </a:r>
            <a:r>
              <a:rPr lang="ar" sz="1100" b="1" dirty="0">
                <a:solidFill>
                  <a:srgbClr val="ED1C24"/>
                </a:solidFill>
                <a:latin typeface="Yu Gothic" panose="020B0400000000000000" pitchFamily="34" charset="-128"/>
                <a:ea typeface="Yu Gothic" panose="020B0400000000000000" pitchFamily="34" charset="-128"/>
                <a:cs typeface="+mj-cs"/>
              </a:rPr>
              <a:t>جميع محتويات مغلف</a:t>
            </a:r>
            <a:r>
              <a:rPr lang="ar" sz="1100" b="1" dirty="0">
                <a:solidFill>
                  <a:srgbClr val="231F20"/>
                </a:solidFill>
                <a:latin typeface="Yu Gothic" panose="020B0400000000000000" pitchFamily="34" charset="-128"/>
                <a:ea typeface="Yu Gothic" panose="020B0400000000000000" pitchFamily="34" charset="-128"/>
                <a:cs typeface="+mj-cs"/>
              </a:rPr>
              <a:t> هذا الإشعار</a:t>
            </a:r>
            <a:endParaRPr lang="ja-JP" altLang="en-US" sz="1100" b="1" dirty="0">
              <a:latin typeface="Yu Gothic" panose="020B0400000000000000" pitchFamily="34" charset="-128"/>
              <a:ea typeface="Yu Gothic" panose="020B0400000000000000" pitchFamily="34" charset="-128"/>
              <a:cs typeface="+mj-cs"/>
            </a:endParaRPr>
          </a:p>
          <a:p>
            <a:pPr marL="176530" rtl="1">
              <a:lnSpc>
                <a:spcPct val="100000"/>
              </a:lnSpc>
              <a:spcBef>
                <a:spcPts val="365"/>
              </a:spcBef>
              <a:tabLst>
                <a:tab pos="746760" algn="l"/>
              </a:tabLst>
            </a:pPr>
            <a:r>
              <a:rPr lang="ar" sz="500" b="1" dirty="0">
                <a:solidFill>
                  <a:srgbClr val="231F20"/>
                </a:solidFill>
                <a:latin typeface="Yu Gothic" panose="020B0400000000000000" pitchFamily="34" charset="-128"/>
                <a:ea typeface="Yu Gothic" panose="020B0400000000000000" pitchFamily="34" charset="-128"/>
                <a:cs typeface="+mj-cs"/>
              </a:rPr>
              <a:t>●</a:t>
            </a:r>
            <a:r>
              <a:rPr lang="ar" sz="1100" b="1" dirty="0">
                <a:solidFill>
                  <a:srgbClr val="231F20"/>
                </a:solidFill>
                <a:latin typeface="Yu Gothic" panose="020B0400000000000000" pitchFamily="34" charset="-128"/>
                <a:ea typeface="Yu Gothic" panose="020B0400000000000000" pitchFamily="34" charset="-128"/>
                <a:cs typeface="+mj-cs"/>
              </a:rPr>
              <a:t> </a:t>
            </a:r>
            <a:r>
              <a:rPr lang="ar" sz="1100" b="1" dirty="0">
                <a:solidFill>
                  <a:srgbClr val="ED1C24"/>
                </a:solidFill>
                <a:latin typeface="Yu Gothic" panose="020B0400000000000000" pitchFamily="34" charset="-128"/>
                <a:ea typeface="Yu Gothic" panose="020B0400000000000000" pitchFamily="34" charset="-128"/>
                <a:cs typeface="+mj-cs"/>
              </a:rPr>
              <a:t>وثيقة إثبات الهوية </a:t>
            </a:r>
            <a:r>
              <a:rPr lang="ar" sz="1100" b="1" dirty="0">
                <a:solidFill>
                  <a:srgbClr val="231F20"/>
                </a:solidFill>
                <a:latin typeface="Yu Gothic" panose="020B0400000000000000" pitchFamily="34" charset="-128"/>
                <a:ea typeface="Yu Gothic" panose="020B0400000000000000" pitchFamily="34" charset="-128"/>
                <a:cs typeface="+mj-cs"/>
              </a:rPr>
              <a:t>(</a:t>
            </a:r>
            <a:r>
              <a:rPr lang="ar" sz="1100" b="1" dirty="0">
                <a:solidFill>
                  <a:srgbClr val="ED1C24"/>
                </a:solidFill>
                <a:latin typeface="Yu Gothic" panose="020B0400000000000000" pitchFamily="34" charset="-128"/>
                <a:ea typeface="Yu Gothic" panose="020B0400000000000000" pitchFamily="34" charset="-128"/>
                <a:cs typeface="+mj-cs"/>
              </a:rPr>
              <a:t>بطاقة الرقم الشخصي، شهادة القيادة، بطاقة التأمين الصحي</a:t>
            </a:r>
            <a:r>
              <a:rPr lang="ar" sz="1100" b="1" dirty="0">
                <a:solidFill>
                  <a:srgbClr val="231F20"/>
                </a:solidFill>
                <a:latin typeface="Yu Gothic" panose="020B0400000000000000" pitchFamily="34" charset="-128"/>
                <a:ea typeface="Yu Gothic" panose="020B0400000000000000" pitchFamily="34" charset="-128"/>
                <a:cs typeface="+mj-cs"/>
              </a:rPr>
              <a:t>...إلخ)</a:t>
            </a:r>
            <a:endParaRPr lang="ja-JP" altLang="en-US" sz="1100" b="1" dirty="0">
              <a:latin typeface="Yu Gothic" panose="020B0400000000000000" pitchFamily="34" charset="-128"/>
              <a:ea typeface="Yu Gothic" panose="020B0400000000000000" pitchFamily="34" charset="-128"/>
              <a:cs typeface="+mj-cs"/>
            </a:endParaRPr>
          </a:p>
        </p:txBody>
      </p:sp>
      <p:sp>
        <p:nvSpPr>
          <p:cNvPr id="31" name="object 12">
            <a:extLst>
              <a:ext uri="{FF2B5EF4-FFF2-40B4-BE49-F238E27FC236}">
                <a16:creationId xmlns:a16="http://schemas.microsoft.com/office/drawing/2014/main" id="{5781A1CA-4D42-E64D-972C-E2ED90A7AD39}"/>
              </a:ext>
            </a:extLst>
          </p:cNvPr>
          <p:cNvSpPr txBox="1"/>
          <p:nvPr/>
        </p:nvSpPr>
        <p:spPr>
          <a:xfrm>
            <a:off x="503645" y="8157109"/>
            <a:ext cx="780829" cy="107722"/>
          </a:xfrm>
          <a:prstGeom prst="rect">
            <a:avLst/>
          </a:prstGeom>
        </p:spPr>
        <p:txBody>
          <a:bodyPr vert="horz" wrap="square" lIns="0" tIns="0" rIns="0" bIns="0" rtlCol="1">
            <a:spAutoFit/>
          </a:bodyPr>
          <a:lstStyle/>
          <a:p>
            <a:pPr marL="12700" rtl="1">
              <a:lnSpc>
                <a:spcPct val="100000"/>
              </a:lnSpc>
              <a:spcBef>
                <a:spcPts val="100"/>
              </a:spcBef>
            </a:pPr>
            <a:r>
              <a:rPr lang="ar" sz="700" dirty="0">
                <a:solidFill>
                  <a:srgbClr val="231F20"/>
                </a:solidFill>
                <a:latin typeface="Yu Gothic Medium" panose="020B0400000000000000" pitchFamily="34" charset="-128"/>
                <a:ea typeface="Yu Gothic Medium" panose="020B0400000000000000" pitchFamily="34" charset="-128"/>
                <a:cs typeface="+mj-cs"/>
              </a:rPr>
              <a:t>جميع محتويات المغلف</a:t>
            </a:r>
            <a:endParaRPr sz="700" dirty="0">
              <a:latin typeface="Yu Gothic Medium" panose="020B0400000000000000" pitchFamily="34" charset="-128"/>
              <a:ea typeface="Yu Gothic Medium" panose="020B0400000000000000" pitchFamily="34" charset="-128"/>
              <a:cs typeface="+mj-cs"/>
            </a:endParaRPr>
          </a:p>
        </p:txBody>
      </p:sp>
      <p:sp>
        <p:nvSpPr>
          <p:cNvPr id="33" name="object 14">
            <a:extLst>
              <a:ext uri="{FF2B5EF4-FFF2-40B4-BE49-F238E27FC236}">
                <a16:creationId xmlns:a16="http://schemas.microsoft.com/office/drawing/2014/main" id="{47F8E4D8-335F-D148-B4FF-D5BDCB06974C}"/>
              </a:ext>
            </a:extLst>
          </p:cNvPr>
          <p:cNvSpPr txBox="1"/>
          <p:nvPr/>
        </p:nvSpPr>
        <p:spPr>
          <a:xfrm>
            <a:off x="1883995" y="6967699"/>
            <a:ext cx="5024210" cy="230190"/>
          </a:xfrm>
          <a:prstGeom prst="rect">
            <a:avLst/>
          </a:prstGeom>
        </p:spPr>
        <p:txBody>
          <a:bodyPr vert="horz" wrap="square" lIns="0" tIns="14604" rIns="0" bIns="0" rtlCol="1">
            <a:spAutoFit/>
          </a:bodyPr>
          <a:lstStyle/>
          <a:p>
            <a:pPr marL="12700">
              <a:spcBef>
                <a:spcPts val="1590"/>
              </a:spcBef>
            </a:pPr>
            <a:r>
              <a:rPr lang="ar-SY" sz="1400" dirty="0">
                <a:cs typeface="+mj-cs"/>
              </a:rPr>
              <a:t>يرجى الاتصال بالبلدية أو بالمؤسسات الطبية التي تقوم بحجز المواعيد.</a:t>
            </a:r>
            <a:endParaRPr sz="1000" dirty="0">
              <a:latin typeface="ShinMGoPr6N-Medium"/>
              <a:cs typeface="+mj-cs"/>
            </a:endParaRPr>
          </a:p>
        </p:txBody>
      </p:sp>
      <p:sp>
        <p:nvSpPr>
          <p:cNvPr id="34" name="object 15">
            <a:extLst>
              <a:ext uri="{FF2B5EF4-FFF2-40B4-BE49-F238E27FC236}">
                <a16:creationId xmlns:a16="http://schemas.microsoft.com/office/drawing/2014/main" id="{CAEF4F25-86DB-A741-863E-2D7F2E4644E2}"/>
              </a:ext>
            </a:extLst>
          </p:cNvPr>
          <p:cNvSpPr txBox="1"/>
          <p:nvPr/>
        </p:nvSpPr>
        <p:spPr>
          <a:xfrm>
            <a:off x="6184472" y="178409"/>
            <a:ext cx="1193909" cy="176552"/>
          </a:xfrm>
          <a:prstGeom prst="rect">
            <a:avLst/>
          </a:prstGeom>
          <a:solidFill>
            <a:srgbClr val="FFFFFF"/>
          </a:solidFill>
          <a:ln w="7200">
            <a:solidFill>
              <a:srgbClr val="231F20"/>
            </a:solidFill>
          </a:ln>
        </p:spPr>
        <p:txBody>
          <a:bodyPr vert="horz" wrap="square" lIns="0" tIns="19685" rIns="0" bIns="18000" rtlCol="1">
            <a:spAutoFit/>
          </a:bodyPr>
          <a:lstStyle/>
          <a:p>
            <a:pPr marL="60960" rtl="1">
              <a:lnSpc>
                <a:spcPct val="100000"/>
              </a:lnSpc>
              <a:spcBef>
                <a:spcPts val="155"/>
              </a:spcBef>
            </a:pPr>
            <a:r>
              <a:rPr lang="ar" sz="900">
                <a:solidFill>
                  <a:srgbClr val="231F20"/>
                </a:solidFill>
                <a:latin typeface="MS PGothic" panose="020B0600070205080204" pitchFamily="34" charset="-128"/>
                <a:ea typeface="MS PGothic" panose="020B0600070205080204" pitchFamily="34" charset="-128"/>
                <a:cs typeface="+mj-cs"/>
              </a:rPr>
              <a:t>16 نوفمبر/تشرين الثاني 2021</a:t>
            </a:r>
            <a:endParaRPr sz="900" dirty="0">
              <a:latin typeface="MS PGothic" panose="020B0600070205080204" pitchFamily="34" charset="-128"/>
              <a:ea typeface="MS PGothic" panose="020B0600070205080204" pitchFamily="34" charset="-128"/>
              <a:cs typeface="+mj-cs"/>
            </a:endParaRPr>
          </a:p>
        </p:txBody>
      </p:sp>
      <p:sp>
        <p:nvSpPr>
          <p:cNvPr id="35" name="object 16">
            <a:extLst>
              <a:ext uri="{FF2B5EF4-FFF2-40B4-BE49-F238E27FC236}">
                <a16:creationId xmlns:a16="http://schemas.microsoft.com/office/drawing/2014/main" id="{34DA75E5-F031-9744-A175-3BA3D7397A10}"/>
              </a:ext>
            </a:extLst>
          </p:cNvPr>
          <p:cNvSpPr txBox="1"/>
          <p:nvPr/>
        </p:nvSpPr>
        <p:spPr>
          <a:xfrm>
            <a:off x="178333" y="178408"/>
            <a:ext cx="2160270" cy="677108"/>
          </a:xfrm>
          <a:prstGeom prst="rect">
            <a:avLst/>
          </a:prstGeom>
          <a:solidFill>
            <a:srgbClr val="FFFFFF"/>
          </a:solidFill>
          <a:ln w="3695">
            <a:solidFill>
              <a:srgbClr val="231F20"/>
            </a:solidFill>
          </a:ln>
        </p:spPr>
        <p:txBody>
          <a:bodyPr vert="horz" wrap="square" lIns="0" tIns="0" rIns="0" bIns="0" rtlCol="1">
            <a:spAutoFit/>
          </a:bodyPr>
          <a:lstStyle/>
          <a:p>
            <a:pPr rtl="1">
              <a:lnSpc>
                <a:spcPct val="100000"/>
              </a:lnSpc>
            </a:pPr>
            <a:endParaRPr sz="1100" dirty="0">
              <a:latin typeface="Times New Roman"/>
              <a:cs typeface="+mj-cs"/>
            </a:endParaRPr>
          </a:p>
          <a:p>
            <a:pPr rtl="1">
              <a:lnSpc>
                <a:spcPct val="100000"/>
              </a:lnSpc>
              <a:spcBef>
                <a:spcPts val="25"/>
              </a:spcBef>
            </a:pPr>
            <a:endParaRPr sz="900" dirty="0">
              <a:latin typeface="Times New Roman"/>
              <a:cs typeface="+mj-cs"/>
            </a:endParaRPr>
          </a:p>
          <a:p>
            <a:pPr algn="ctr" rtl="1">
              <a:lnSpc>
                <a:spcPct val="100000"/>
              </a:lnSpc>
            </a:pPr>
            <a:r>
              <a:rPr lang="ar" sz="800" dirty="0">
                <a:solidFill>
                  <a:srgbClr val="231F20"/>
                </a:solidFill>
                <a:latin typeface="+mn-ea"/>
                <a:cs typeface="+mj-cs"/>
              </a:rPr>
              <a:t>اسم البلدية</a:t>
            </a:r>
            <a:endParaRPr lang="en-US" sz="800" dirty="0">
              <a:solidFill>
                <a:srgbClr val="231F20"/>
              </a:solidFill>
              <a:latin typeface="+mn-ea"/>
              <a:cs typeface="+mj-cs"/>
            </a:endParaRPr>
          </a:p>
          <a:p>
            <a:pPr algn="ctr" rtl="1">
              <a:lnSpc>
                <a:spcPct val="100000"/>
              </a:lnSpc>
            </a:pPr>
            <a:endParaRPr lang="en-US" sz="800" dirty="0">
              <a:solidFill>
                <a:srgbClr val="231F20"/>
              </a:solidFill>
              <a:latin typeface="+mn-ea"/>
              <a:cs typeface="+mj-cs"/>
            </a:endParaRPr>
          </a:p>
          <a:p>
            <a:pPr algn="ctr" rtl="1">
              <a:lnSpc>
                <a:spcPct val="100000"/>
              </a:lnSpc>
            </a:pPr>
            <a:endParaRPr sz="800" dirty="0">
              <a:latin typeface="+mn-ea"/>
              <a:cs typeface="+mj-cs"/>
            </a:endParaRPr>
          </a:p>
        </p:txBody>
      </p:sp>
      <p:sp>
        <p:nvSpPr>
          <p:cNvPr id="41" name="object 13">
            <a:extLst>
              <a:ext uri="{FF2B5EF4-FFF2-40B4-BE49-F238E27FC236}">
                <a16:creationId xmlns:a16="http://schemas.microsoft.com/office/drawing/2014/main" id="{2C69CC27-F530-8240-8ECB-AD0DEF95D56A}"/>
              </a:ext>
            </a:extLst>
          </p:cNvPr>
          <p:cNvSpPr txBox="1"/>
          <p:nvPr/>
        </p:nvSpPr>
        <p:spPr>
          <a:xfrm>
            <a:off x="349250" y="3063914"/>
            <a:ext cx="6583045" cy="346249"/>
          </a:xfrm>
          <a:prstGeom prst="rect">
            <a:avLst/>
          </a:prstGeom>
        </p:spPr>
        <p:txBody>
          <a:bodyPr vert="horz" wrap="square" lIns="0" tIns="0" rIns="0" bIns="0" rtlCol="1">
            <a:spAutoFit/>
          </a:bodyPr>
          <a:lstStyle/>
          <a:p>
            <a:pPr marL="12700" rtl="1"/>
            <a:r>
              <a:rPr lang="ar" sz="900" dirty="0">
                <a:latin typeface="Yu Gothic" panose="020B0400000000000000" pitchFamily="34" charset="-128"/>
                <a:ea typeface="Yu Gothic" panose="020B0400000000000000" pitchFamily="34" charset="-128"/>
                <a:cs typeface="+mj-cs"/>
              </a:rPr>
              <a:t>* قد يختلف موعد بدء قبول حجوزات الجرعة </a:t>
            </a:r>
            <a:r>
              <a:rPr lang="ar-SY" sz="900" dirty="0" smtClean="0">
                <a:latin typeface="Yu Gothic" panose="020B0400000000000000" pitchFamily="34" charset="-128"/>
                <a:ea typeface="Yu Gothic" panose="020B0400000000000000" pitchFamily="34" charset="-128"/>
                <a:cs typeface="+mj-cs"/>
              </a:rPr>
              <a:t>التنشيطية </a:t>
            </a:r>
            <a:r>
              <a:rPr lang="ar" sz="900" dirty="0" smtClean="0">
                <a:latin typeface="Yu Gothic" panose="020B0400000000000000" pitchFamily="34" charset="-128"/>
                <a:ea typeface="Yu Gothic" panose="020B0400000000000000" pitchFamily="34" charset="-128"/>
                <a:cs typeface="+mj-cs"/>
              </a:rPr>
              <a:t>وفقًا </a:t>
            </a:r>
            <a:r>
              <a:rPr lang="ar" sz="900" dirty="0">
                <a:latin typeface="Yu Gothic" panose="020B0400000000000000" pitchFamily="34" charset="-128"/>
                <a:ea typeface="Yu Gothic" panose="020B0400000000000000" pitchFamily="34" charset="-128"/>
                <a:cs typeface="+mj-cs"/>
              </a:rPr>
              <a:t>للبلدية.</a:t>
            </a:r>
          </a:p>
          <a:p>
            <a:pPr marL="12700" rtl="1">
              <a:lnSpc>
                <a:spcPct val="150000"/>
              </a:lnSpc>
            </a:pPr>
            <a:r>
              <a:rPr lang="ar" sz="900" dirty="0">
                <a:latin typeface="Yu Gothic" panose="020B0400000000000000" pitchFamily="34" charset="-128"/>
                <a:ea typeface="Yu Gothic" panose="020B0400000000000000" pitchFamily="34" charset="-128"/>
                <a:cs typeface="+mj-cs"/>
              </a:rPr>
              <a:t>* يتوفر اللقاح للبالغين 18 </a:t>
            </a:r>
            <a:r>
              <a:rPr lang="ar-SY" sz="900" dirty="0" smtClean="0">
                <a:latin typeface="Yu Gothic" panose="020B0400000000000000" pitchFamily="34" charset="-128"/>
                <a:ea typeface="Yu Gothic" panose="020B0400000000000000" pitchFamily="34" charset="-128"/>
                <a:cs typeface="+mj-cs"/>
              </a:rPr>
              <a:t>عاما</a:t>
            </a:r>
            <a:r>
              <a:rPr lang="ar" sz="900" dirty="0" smtClean="0">
                <a:latin typeface="Yu Gothic" panose="020B0400000000000000" pitchFamily="34" charset="-128"/>
                <a:ea typeface="Yu Gothic" panose="020B0400000000000000" pitchFamily="34" charset="-128"/>
                <a:cs typeface="+mj-cs"/>
              </a:rPr>
              <a:t> </a:t>
            </a:r>
            <a:r>
              <a:rPr lang="ar" sz="900" dirty="0">
                <a:latin typeface="Yu Gothic" panose="020B0400000000000000" pitchFamily="34" charset="-128"/>
                <a:ea typeface="Yu Gothic" panose="020B0400000000000000" pitchFamily="34" charset="-128"/>
                <a:cs typeface="+mj-cs"/>
              </a:rPr>
              <a:t>أو أكثر في تاريخ التطعيم.</a:t>
            </a:r>
          </a:p>
        </p:txBody>
      </p:sp>
      <p:grpSp>
        <p:nvGrpSpPr>
          <p:cNvPr id="40" name="グループ化 39">
            <a:extLst>
              <a:ext uri="{FF2B5EF4-FFF2-40B4-BE49-F238E27FC236}">
                <a16:creationId xmlns:a16="http://schemas.microsoft.com/office/drawing/2014/main" id="{608731B1-E391-47E4-AF3E-AE92BE5B45ED}"/>
              </a:ext>
            </a:extLst>
          </p:cNvPr>
          <p:cNvGrpSpPr/>
          <p:nvPr/>
        </p:nvGrpSpPr>
        <p:grpSpPr>
          <a:xfrm>
            <a:off x="574332" y="2287876"/>
            <a:ext cx="6443567" cy="407064"/>
            <a:chOff x="574332" y="2327154"/>
            <a:chExt cx="6443567" cy="407064"/>
          </a:xfrm>
        </p:grpSpPr>
        <p:grpSp>
          <p:nvGrpSpPr>
            <p:cNvPr id="11" name="object 11"/>
            <p:cNvGrpSpPr/>
            <p:nvPr/>
          </p:nvGrpSpPr>
          <p:grpSpPr>
            <a:xfrm>
              <a:off x="574332" y="2327154"/>
              <a:ext cx="6408420" cy="407064"/>
              <a:chOff x="574332" y="2385314"/>
              <a:chExt cx="6408420" cy="407064"/>
            </a:xfrm>
          </p:grpSpPr>
          <p:sp>
            <p:nvSpPr>
              <p:cNvPr id="12" name="object 12"/>
              <p:cNvSpPr/>
              <p:nvPr/>
            </p:nvSpPr>
            <p:spPr>
              <a:xfrm>
                <a:off x="585470" y="2396138"/>
                <a:ext cx="6012180" cy="396240"/>
              </a:xfrm>
              <a:custGeom>
                <a:avLst/>
                <a:gdLst/>
                <a:ahLst/>
                <a:cxnLst/>
                <a:rect l="l" t="t" r="r" b="b"/>
                <a:pathLst>
                  <a:path w="6012180" h="396239">
                    <a:moveTo>
                      <a:pt x="0" y="395998"/>
                    </a:moveTo>
                    <a:lnTo>
                      <a:pt x="6012002" y="395998"/>
                    </a:lnTo>
                    <a:lnTo>
                      <a:pt x="6012002" y="0"/>
                    </a:lnTo>
                    <a:lnTo>
                      <a:pt x="0" y="0"/>
                    </a:lnTo>
                    <a:lnTo>
                      <a:pt x="0" y="395998"/>
                    </a:lnTo>
                    <a:close/>
                  </a:path>
                </a:pathLst>
              </a:custGeom>
              <a:solidFill>
                <a:srgbClr val="FFF1D0"/>
              </a:solidFill>
            </p:spPr>
            <p:txBody>
              <a:bodyPr wrap="square" lIns="0" tIns="0" rIns="0" bIns="0" rtlCol="1"/>
              <a:lstStyle/>
              <a:p>
                <a:pPr rtl="1"/>
                <a:endParaRPr>
                  <a:cs typeface="+mj-cs"/>
                </a:endParaRPr>
              </a:p>
            </p:txBody>
          </p:sp>
          <p:sp>
            <p:nvSpPr>
              <p:cNvPr id="13" name="object 13"/>
              <p:cNvSpPr/>
              <p:nvPr/>
            </p:nvSpPr>
            <p:spPr>
              <a:xfrm>
                <a:off x="6582410" y="2385314"/>
                <a:ext cx="396240" cy="396240"/>
              </a:xfrm>
              <a:custGeom>
                <a:avLst/>
                <a:gdLst/>
                <a:ahLst/>
                <a:cxnLst/>
                <a:rect l="l" t="t" r="r" b="b"/>
                <a:pathLst>
                  <a:path w="396240" h="396239">
                    <a:moveTo>
                      <a:pt x="395998" y="0"/>
                    </a:moveTo>
                    <a:lnTo>
                      <a:pt x="0" y="0"/>
                    </a:lnTo>
                    <a:lnTo>
                      <a:pt x="0" y="395998"/>
                    </a:lnTo>
                    <a:lnTo>
                      <a:pt x="395998" y="395998"/>
                    </a:lnTo>
                    <a:lnTo>
                      <a:pt x="395998" y="0"/>
                    </a:lnTo>
                    <a:close/>
                  </a:path>
                </a:pathLst>
              </a:custGeom>
              <a:solidFill>
                <a:srgbClr val="FFCB04"/>
              </a:solidFill>
            </p:spPr>
            <p:txBody>
              <a:bodyPr wrap="square" lIns="0" tIns="0" rIns="0" bIns="0" rtlCol="1"/>
              <a:lstStyle/>
              <a:p>
                <a:pPr rtl="1"/>
                <a:endParaRPr>
                  <a:cs typeface="+mj-cs"/>
                </a:endParaRPr>
              </a:p>
            </p:txBody>
          </p:sp>
          <p:sp>
            <p:nvSpPr>
              <p:cNvPr id="14" name="object 14"/>
              <p:cNvSpPr/>
              <p:nvPr/>
            </p:nvSpPr>
            <p:spPr>
              <a:xfrm>
                <a:off x="574332" y="2385314"/>
                <a:ext cx="6408420" cy="396240"/>
              </a:xfrm>
              <a:custGeom>
                <a:avLst/>
                <a:gdLst/>
                <a:ahLst/>
                <a:cxnLst/>
                <a:rect l="l" t="t" r="r" b="b"/>
                <a:pathLst>
                  <a:path w="6408420" h="396239">
                    <a:moveTo>
                      <a:pt x="6408000" y="395998"/>
                    </a:moveTo>
                    <a:lnTo>
                      <a:pt x="0" y="395998"/>
                    </a:lnTo>
                    <a:lnTo>
                      <a:pt x="0" y="0"/>
                    </a:lnTo>
                    <a:lnTo>
                      <a:pt x="6408000" y="0"/>
                    </a:lnTo>
                    <a:lnTo>
                      <a:pt x="6408000" y="395998"/>
                    </a:lnTo>
                    <a:close/>
                  </a:path>
                </a:pathLst>
              </a:custGeom>
              <a:ln w="10795">
                <a:solidFill>
                  <a:srgbClr val="FFCB04"/>
                </a:solidFill>
              </a:ln>
            </p:spPr>
            <p:txBody>
              <a:bodyPr wrap="square" lIns="0" tIns="0" rIns="0" bIns="0" rtlCol="1"/>
              <a:lstStyle/>
              <a:p>
                <a:pPr rtl="1"/>
                <a:endParaRPr>
                  <a:cs typeface="+mj-cs"/>
                </a:endParaRPr>
              </a:p>
            </p:txBody>
          </p:sp>
        </p:grpSp>
        <p:sp>
          <p:nvSpPr>
            <p:cNvPr id="32" name="object 13">
              <a:extLst>
                <a:ext uri="{FF2B5EF4-FFF2-40B4-BE49-F238E27FC236}">
                  <a16:creationId xmlns:a16="http://schemas.microsoft.com/office/drawing/2014/main" id="{B6F5E361-3E16-974A-AC4B-C7BD6A319D80}"/>
                </a:ext>
              </a:extLst>
            </p:cNvPr>
            <p:cNvSpPr txBox="1"/>
            <p:nvPr/>
          </p:nvSpPr>
          <p:spPr>
            <a:xfrm>
              <a:off x="1187450" y="2391570"/>
              <a:ext cx="5406754" cy="307777"/>
            </a:xfrm>
            <a:prstGeom prst="rect">
              <a:avLst/>
            </a:prstGeom>
          </p:spPr>
          <p:txBody>
            <a:bodyPr vert="horz" wrap="square" lIns="0" tIns="0" rIns="0" bIns="0" rtlCol="1">
              <a:spAutoFit/>
            </a:bodyPr>
            <a:lstStyle/>
            <a:p>
              <a:pPr marL="125730" algn="ctr" rtl="1">
                <a:lnSpc>
                  <a:spcPct val="100000"/>
                </a:lnSpc>
                <a:spcBef>
                  <a:spcPts val="100"/>
                </a:spcBef>
                <a:tabLst>
                  <a:tab pos="2467610" algn="l"/>
                  <a:tab pos="2468245" algn="l"/>
                </a:tabLst>
              </a:pPr>
              <a:r>
                <a:rPr lang="ar" sz="2000" b="1" dirty="0">
                  <a:solidFill>
                    <a:srgbClr val="231F20"/>
                  </a:solidFill>
                  <a:latin typeface="Yu Gothic" panose="020B0400000000000000" pitchFamily="34" charset="-128"/>
                  <a:ea typeface="Yu Gothic" panose="020B0400000000000000" pitchFamily="34" charset="-128"/>
                  <a:cs typeface="+mj-cs"/>
                </a:rPr>
                <a:t>وصول بطاقات اللقاح</a:t>
              </a:r>
              <a:endParaRPr sz="2000" b="1" dirty="0">
                <a:latin typeface="Yu Gothic" panose="020B0400000000000000" pitchFamily="34" charset="-128"/>
                <a:ea typeface="Yu Gothic" panose="020B0400000000000000" pitchFamily="34" charset="-128"/>
                <a:cs typeface="+mj-cs"/>
              </a:endParaRPr>
            </a:p>
          </p:txBody>
        </p:sp>
        <p:sp>
          <p:nvSpPr>
            <p:cNvPr id="43" name="object 13">
              <a:extLst>
                <a:ext uri="{FF2B5EF4-FFF2-40B4-BE49-F238E27FC236}">
                  <a16:creationId xmlns:a16="http://schemas.microsoft.com/office/drawing/2014/main" id="{109CBD8E-30ED-4F46-8942-920A7F32EC10}"/>
                </a:ext>
              </a:extLst>
            </p:cNvPr>
            <p:cNvSpPr txBox="1"/>
            <p:nvPr/>
          </p:nvSpPr>
          <p:spPr>
            <a:xfrm>
              <a:off x="6624747" y="2370154"/>
              <a:ext cx="393152" cy="307777"/>
            </a:xfrm>
            <a:prstGeom prst="rect">
              <a:avLst/>
            </a:prstGeom>
          </p:spPr>
          <p:txBody>
            <a:bodyPr vert="horz" wrap="square" lIns="0" tIns="0" rIns="0" bIns="0" rtlCol="1">
              <a:spAutoFit/>
            </a:bodyPr>
            <a:lstStyle/>
            <a:p>
              <a:pPr marL="125730" rtl="1">
                <a:lnSpc>
                  <a:spcPct val="100000"/>
                </a:lnSpc>
                <a:spcBef>
                  <a:spcPts val="100"/>
                </a:spcBef>
                <a:tabLst>
                  <a:tab pos="2467610" algn="l"/>
                  <a:tab pos="2468245" algn="l"/>
                </a:tabLst>
              </a:pPr>
              <a:r>
                <a:rPr lang="ar" sz="2000" b="1" dirty="0">
                  <a:solidFill>
                    <a:srgbClr val="231F20"/>
                  </a:solidFill>
                  <a:latin typeface="Yu Gothic" panose="020B0400000000000000" pitchFamily="34" charset="-128"/>
                  <a:ea typeface="Yu Gothic" panose="020B0400000000000000" pitchFamily="34" charset="-128"/>
                  <a:cs typeface="+mj-cs"/>
                </a:rPr>
                <a:t>1</a:t>
              </a:r>
              <a:endParaRPr sz="2000" b="1" dirty="0">
                <a:latin typeface="Yu Gothic" panose="020B0400000000000000" pitchFamily="34" charset="-128"/>
                <a:ea typeface="Yu Gothic" panose="020B0400000000000000" pitchFamily="34" charset="-128"/>
                <a:cs typeface="+mj-cs"/>
              </a:endParaRPr>
            </a:p>
          </p:txBody>
        </p:sp>
      </p:grpSp>
      <p:sp>
        <p:nvSpPr>
          <p:cNvPr id="44" name="object 13">
            <a:extLst>
              <a:ext uri="{FF2B5EF4-FFF2-40B4-BE49-F238E27FC236}">
                <a16:creationId xmlns:a16="http://schemas.microsoft.com/office/drawing/2014/main" id="{D78259FE-369E-D44A-814A-95D1522D1BB6}"/>
              </a:ext>
            </a:extLst>
          </p:cNvPr>
          <p:cNvSpPr txBox="1"/>
          <p:nvPr/>
        </p:nvSpPr>
        <p:spPr>
          <a:xfrm>
            <a:off x="1463661" y="3682208"/>
            <a:ext cx="4858741" cy="307777"/>
          </a:xfrm>
          <a:prstGeom prst="rect">
            <a:avLst/>
          </a:prstGeom>
        </p:spPr>
        <p:txBody>
          <a:bodyPr vert="horz" wrap="square" lIns="0" tIns="0" rIns="0" bIns="0" rtlCol="1">
            <a:spAutoFit/>
          </a:bodyPr>
          <a:lstStyle/>
          <a:p>
            <a:pPr marL="125095" algn="ctr" rtl="1">
              <a:lnSpc>
                <a:spcPct val="100000"/>
              </a:lnSpc>
              <a:tabLst>
                <a:tab pos="1721485" algn="l"/>
                <a:tab pos="1722120" algn="l"/>
              </a:tabLst>
            </a:pPr>
            <a:r>
              <a:rPr lang="ar" sz="2000" b="1" dirty="0">
                <a:solidFill>
                  <a:srgbClr val="231F20"/>
                </a:solidFill>
                <a:latin typeface="Yu Gothic" panose="020B0400000000000000" pitchFamily="34" charset="-128"/>
                <a:ea typeface="Yu Gothic" panose="020B0400000000000000" pitchFamily="34" charset="-128"/>
                <a:cs typeface="+mj-cs"/>
              </a:rPr>
              <a:t>البحث عن مؤسسة طبية / مركز تطعيم</a:t>
            </a:r>
            <a:endParaRPr lang="ja-JP" altLang="en-US" sz="2000" b="1" dirty="0">
              <a:latin typeface="Yu Gothic" panose="020B0400000000000000" pitchFamily="34" charset="-128"/>
              <a:ea typeface="Yu Gothic" panose="020B0400000000000000" pitchFamily="34" charset="-128"/>
              <a:cs typeface="+mj-cs"/>
            </a:endParaRPr>
          </a:p>
        </p:txBody>
      </p:sp>
      <p:sp>
        <p:nvSpPr>
          <p:cNvPr id="45" name="object 13">
            <a:extLst>
              <a:ext uri="{FF2B5EF4-FFF2-40B4-BE49-F238E27FC236}">
                <a16:creationId xmlns:a16="http://schemas.microsoft.com/office/drawing/2014/main" id="{EDA3F01B-99A9-E34F-A1D2-C850D00B2A65}"/>
              </a:ext>
            </a:extLst>
          </p:cNvPr>
          <p:cNvSpPr txBox="1"/>
          <p:nvPr/>
        </p:nvSpPr>
        <p:spPr>
          <a:xfrm>
            <a:off x="6585498" y="3710749"/>
            <a:ext cx="393152" cy="307777"/>
          </a:xfrm>
          <a:prstGeom prst="rect">
            <a:avLst/>
          </a:prstGeom>
        </p:spPr>
        <p:txBody>
          <a:bodyPr vert="horz" wrap="square" lIns="0" tIns="0" rIns="0" bIns="0" rtlCol="1">
            <a:spAutoFit/>
          </a:bodyPr>
          <a:lstStyle/>
          <a:p>
            <a:pPr marL="125730" rtl="1">
              <a:lnSpc>
                <a:spcPct val="100000"/>
              </a:lnSpc>
              <a:spcBef>
                <a:spcPts val="100"/>
              </a:spcBef>
              <a:tabLst>
                <a:tab pos="2467610" algn="l"/>
                <a:tab pos="2468245" algn="l"/>
              </a:tabLst>
            </a:pPr>
            <a:r>
              <a:rPr lang="ar" sz="2000" b="1" dirty="0">
                <a:solidFill>
                  <a:srgbClr val="231F20"/>
                </a:solidFill>
                <a:latin typeface="Yu Gothic" panose="020B0400000000000000" pitchFamily="34" charset="-128"/>
                <a:ea typeface="Yu Gothic" panose="020B0400000000000000" pitchFamily="34" charset="-128"/>
                <a:cs typeface="+mj-cs"/>
              </a:rPr>
              <a:t>2</a:t>
            </a:r>
            <a:endParaRPr sz="2000" b="1" dirty="0">
              <a:latin typeface="Yu Gothic" panose="020B0400000000000000" pitchFamily="34" charset="-128"/>
              <a:ea typeface="Yu Gothic" panose="020B0400000000000000" pitchFamily="34" charset="-128"/>
              <a:cs typeface="+mj-cs"/>
            </a:endParaRPr>
          </a:p>
        </p:txBody>
      </p:sp>
      <p:sp>
        <p:nvSpPr>
          <p:cNvPr id="48" name="object 13">
            <a:extLst>
              <a:ext uri="{FF2B5EF4-FFF2-40B4-BE49-F238E27FC236}">
                <a16:creationId xmlns:a16="http://schemas.microsoft.com/office/drawing/2014/main" id="{43EE7C34-8E31-5346-871B-9484D09F5E5F}"/>
              </a:ext>
            </a:extLst>
          </p:cNvPr>
          <p:cNvSpPr txBox="1"/>
          <p:nvPr/>
        </p:nvSpPr>
        <p:spPr>
          <a:xfrm>
            <a:off x="6594203" y="6537325"/>
            <a:ext cx="393152" cy="307777"/>
          </a:xfrm>
          <a:prstGeom prst="rect">
            <a:avLst/>
          </a:prstGeom>
        </p:spPr>
        <p:txBody>
          <a:bodyPr vert="horz" wrap="square" lIns="0" tIns="0" rIns="0" bIns="0" rtlCol="1">
            <a:spAutoFit/>
          </a:bodyPr>
          <a:lstStyle/>
          <a:p>
            <a:pPr marL="125730" rtl="1">
              <a:lnSpc>
                <a:spcPct val="100000"/>
              </a:lnSpc>
              <a:spcBef>
                <a:spcPts val="100"/>
              </a:spcBef>
              <a:tabLst>
                <a:tab pos="2467610" algn="l"/>
                <a:tab pos="2468245" algn="l"/>
              </a:tabLst>
            </a:pPr>
            <a:r>
              <a:rPr lang="ar" sz="2000" b="1" dirty="0">
                <a:solidFill>
                  <a:srgbClr val="231F20"/>
                </a:solidFill>
                <a:latin typeface="Yu Gothic" panose="020B0400000000000000" pitchFamily="34" charset="-128"/>
                <a:ea typeface="Yu Gothic" panose="020B0400000000000000" pitchFamily="34" charset="-128"/>
                <a:cs typeface="+mj-cs"/>
              </a:rPr>
              <a:t>3</a:t>
            </a:r>
            <a:endParaRPr sz="2000" b="1" dirty="0">
              <a:latin typeface="Yu Gothic" panose="020B0400000000000000" pitchFamily="34" charset="-128"/>
              <a:ea typeface="Yu Gothic" panose="020B0400000000000000" pitchFamily="34" charset="-128"/>
              <a:cs typeface="+mj-cs"/>
            </a:endParaRPr>
          </a:p>
        </p:txBody>
      </p:sp>
      <p:grpSp>
        <p:nvGrpSpPr>
          <p:cNvPr id="2" name="グループ化 1">
            <a:extLst>
              <a:ext uri="{FF2B5EF4-FFF2-40B4-BE49-F238E27FC236}">
                <a16:creationId xmlns:a16="http://schemas.microsoft.com/office/drawing/2014/main" id="{1672E227-337F-4AF1-9395-EB4DA61D4240}"/>
              </a:ext>
            </a:extLst>
          </p:cNvPr>
          <p:cNvGrpSpPr/>
          <p:nvPr/>
        </p:nvGrpSpPr>
        <p:grpSpPr>
          <a:xfrm>
            <a:off x="2170947" y="7297898"/>
            <a:ext cx="4761615" cy="582445"/>
            <a:chOff x="983495" y="7208114"/>
            <a:chExt cx="4761615" cy="582445"/>
          </a:xfrm>
        </p:grpSpPr>
        <p:sp>
          <p:nvSpPr>
            <p:cNvPr id="8" name="object 8"/>
            <p:cNvSpPr/>
            <p:nvPr/>
          </p:nvSpPr>
          <p:spPr>
            <a:xfrm>
              <a:off x="4093883" y="7544814"/>
              <a:ext cx="1626870" cy="245745"/>
            </a:xfrm>
            <a:custGeom>
              <a:avLst/>
              <a:gdLst/>
              <a:ahLst/>
              <a:cxnLst/>
              <a:rect l="l" t="t" r="r" b="b"/>
              <a:pathLst>
                <a:path w="1626870" h="245745">
                  <a:moveTo>
                    <a:pt x="1554403" y="0"/>
                  </a:moveTo>
                  <a:lnTo>
                    <a:pt x="71996" y="0"/>
                  </a:lnTo>
                  <a:lnTo>
                    <a:pt x="44041" y="5680"/>
                  </a:lnTo>
                  <a:lnTo>
                    <a:pt x="21148" y="21148"/>
                  </a:lnTo>
                  <a:lnTo>
                    <a:pt x="5680" y="44041"/>
                  </a:lnTo>
                  <a:lnTo>
                    <a:pt x="0" y="71996"/>
                  </a:lnTo>
                  <a:lnTo>
                    <a:pt x="0" y="173608"/>
                  </a:lnTo>
                  <a:lnTo>
                    <a:pt x="5680" y="201564"/>
                  </a:lnTo>
                  <a:lnTo>
                    <a:pt x="21148" y="224456"/>
                  </a:lnTo>
                  <a:lnTo>
                    <a:pt x="44041" y="239924"/>
                  </a:lnTo>
                  <a:lnTo>
                    <a:pt x="71996" y="245605"/>
                  </a:lnTo>
                  <a:lnTo>
                    <a:pt x="1554403" y="245605"/>
                  </a:lnTo>
                  <a:lnTo>
                    <a:pt x="1582358" y="239924"/>
                  </a:lnTo>
                  <a:lnTo>
                    <a:pt x="1605251" y="224456"/>
                  </a:lnTo>
                  <a:lnTo>
                    <a:pt x="1620719" y="201564"/>
                  </a:lnTo>
                  <a:lnTo>
                    <a:pt x="1626400" y="173608"/>
                  </a:lnTo>
                  <a:lnTo>
                    <a:pt x="1626400" y="71996"/>
                  </a:lnTo>
                  <a:lnTo>
                    <a:pt x="1620719" y="44041"/>
                  </a:lnTo>
                  <a:lnTo>
                    <a:pt x="1605251" y="21148"/>
                  </a:lnTo>
                  <a:lnTo>
                    <a:pt x="1582358" y="5680"/>
                  </a:lnTo>
                  <a:lnTo>
                    <a:pt x="1554403" y="0"/>
                  </a:lnTo>
                  <a:close/>
                </a:path>
              </a:pathLst>
            </a:custGeom>
            <a:solidFill>
              <a:srgbClr val="FFCB04"/>
            </a:solidFill>
          </p:spPr>
          <p:txBody>
            <a:bodyPr wrap="square" lIns="0" tIns="0" rIns="0" bIns="0" rtlCol="1"/>
            <a:lstStyle/>
            <a:p>
              <a:pPr rtl="1"/>
              <a:endParaRPr>
                <a:cs typeface="+mj-cs"/>
              </a:endParaRPr>
            </a:p>
          </p:txBody>
        </p:sp>
        <p:sp>
          <p:nvSpPr>
            <p:cNvPr id="9" name="object 9"/>
            <p:cNvSpPr/>
            <p:nvPr/>
          </p:nvSpPr>
          <p:spPr>
            <a:xfrm>
              <a:off x="4065669" y="7208114"/>
              <a:ext cx="1626870" cy="245745"/>
            </a:xfrm>
            <a:custGeom>
              <a:avLst/>
              <a:gdLst/>
              <a:ahLst/>
              <a:cxnLst/>
              <a:rect l="l" t="t" r="r" b="b"/>
              <a:pathLst>
                <a:path w="1626870" h="245745">
                  <a:moveTo>
                    <a:pt x="1554403" y="0"/>
                  </a:moveTo>
                  <a:lnTo>
                    <a:pt x="71996" y="0"/>
                  </a:lnTo>
                  <a:lnTo>
                    <a:pt x="44041" y="5680"/>
                  </a:lnTo>
                  <a:lnTo>
                    <a:pt x="21148" y="21148"/>
                  </a:lnTo>
                  <a:lnTo>
                    <a:pt x="5680" y="44041"/>
                  </a:lnTo>
                  <a:lnTo>
                    <a:pt x="0" y="71996"/>
                  </a:lnTo>
                  <a:lnTo>
                    <a:pt x="0" y="173608"/>
                  </a:lnTo>
                  <a:lnTo>
                    <a:pt x="5680" y="201564"/>
                  </a:lnTo>
                  <a:lnTo>
                    <a:pt x="21148" y="224456"/>
                  </a:lnTo>
                  <a:lnTo>
                    <a:pt x="44041" y="239924"/>
                  </a:lnTo>
                  <a:lnTo>
                    <a:pt x="71996" y="245605"/>
                  </a:lnTo>
                  <a:lnTo>
                    <a:pt x="1554403" y="245605"/>
                  </a:lnTo>
                  <a:lnTo>
                    <a:pt x="1582358" y="239924"/>
                  </a:lnTo>
                  <a:lnTo>
                    <a:pt x="1605251" y="224456"/>
                  </a:lnTo>
                  <a:lnTo>
                    <a:pt x="1620719" y="201564"/>
                  </a:lnTo>
                  <a:lnTo>
                    <a:pt x="1626400" y="173608"/>
                  </a:lnTo>
                  <a:lnTo>
                    <a:pt x="1626400" y="71996"/>
                  </a:lnTo>
                  <a:lnTo>
                    <a:pt x="1620719" y="44041"/>
                  </a:lnTo>
                  <a:lnTo>
                    <a:pt x="1605251" y="21148"/>
                  </a:lnTo>
                  <a:lnTo>
                    <a:pt x="1582358" y="5680"/>
                  </a:lnTo>
                  <a:lnTo>
                    <a:pt x="1554403" y="0"/>
                  </a:lnTo>
                  <a:close/>
                </a:path>
              </a:pathLst>
            </a:custGeom>
            <a:solidFill>
              <a:srgbClr val="FFCB04"/>
            </a:solidFill>
          </p:spPr>
          <p:txBody>
            <a:bodyPr wrap="square" lIns="0" tIns="0" rIns="0" bIns="0" rtlCol="1"/>
            <a:lstStyle/>
            <a:p>
              <a:pPr rtl="1"/>
              <a:endParaRPr>
                <a:cs typeface="+mj-cs"/>
              </a:endParaRPr>
            </a:p>
          </p:txBody>
        </p:sp>
        <p:sp>
          <p:nvSpPr>
            <p:cNvPr id="26" name="object 7">
              <a:extLst>
                <a:ext uri="{FF2B5EF4-FFF2-40B4-BE49-F238E27FC236}">
                  <a16:creationId xmlns:a16="http://schemas.microsoft.com/office/drawing/2014/main" id="{8ACE09A4-706F-9349-AA98-283AEACF55EA}"/>
                </a:ext>
              </a:extLst>
            </p:cNvPr>
            <p:cNvSpPr txBox="1"/>
            <p:nvPr/>
          </p:nvSpPr>
          <p:spPr>
            <a:xfrm>
              <a:off x="983495" y="7210891"/>
              <a:ext cx="3030855" cy="261610"/>
            </a:xfrm>
            <a:prstGeom prst="rect">
              <a:avLst/>
            </a:prstGeom>
          </p:spPr>
          <p:txBody>
            <a:bodyPr vert="horz" wrap="square" lIns="0" tIns="0" rIns="0" bIns="0" rtlCol="1">
              <a:spAutoFit/>
            </a:bodyPr>
            <a:lstStyle/>
            <a:p>
              <a:pPr marL="39370" rtl="1">
                <a:lnSpc>
                  <a:spcPct val="100000"/>
                </a:lnSpc>
                <a:spcBef>
                  <a:spcPts val="100"/>
                </a:spcBef>
              </a:pPr>
              <a:r>
                <a:rPr lang="ar" sz="1500" baseline="13888" dirty="0">
                  <a:solidFill>
                    <a:srgbClr val="231F20"/>
                  </a:solidFill>
                  <a:latin typeface="Yu Gothic Medium" panose="020B0400000000000000" pitchFamily="34" charset="-128"/>
                  <a:ea typeface="Yu Gothic Medium" panose="020B0400000000000000" pitchFamily="34" charset="-128"/>
                  <a:cs typeface="+mj-cs"/>
                </a:rPr>
                <a:t>مركز الاتصال: </a:t>
              </a:r>
              <a:r>
                <a:rPr lang="ar" sz="1700" b="1" dirty="0">
                  <a:solidFill>
                    <a:srgbClr val="231F20"/>
                  </a:solidFill>
                  <a:latin typeface="Yu Gothic" panose="020B0400000000000000" pitchFamily="34" charset="-128"/>
                  <a:ea typeface="Yu Gothic" panose="020B0400000000000000" pitchFamily="34" charset="-128"/>
                  <a:cs typeface="+mj-cs"/>
                </a:rPr>
                <a:t>0000-0000-0000</a:t>
              </a:r>
              <a:endParaRPr sz="1700" b="1" dirty="0">
                <a:latin typeface="Yu Gothic" panose="020B0400000000000000" pitchFamily="34" charset="-128"/>
                <a:ea typeface="Yu Gothic" panose="020B0400000000000000" pitchFamily="34" charset="-128"/>
                <a:cs typeface="+mj-cs"/>
              </a:endParaRPr>
            </a:p>
          </p:txBody>
        </p:sp>
        <p:sp>
          <p:nvSpPr>
            <p:cNvPr id="27" name="object 8">
              <a:extLst>
                <a:ext uri="{FF2B5EF4-FFF2-40B4-BE49-F238E27FC236}">
                  <a16:creationId xmlns:a16="http://schemas.microsoft.com/office/drawing/2014/main" id="{7B36E7BE-0A7C-5441-B18A-3D7881E48435}"/>
                </a:ext>
              </a:extLst>
            </p:cNvPr>
            <p:cNvSpPr txBox="1"/>
            <p:nvPr/>
          </p:nvSpPr>
          <p:spPr>
            <a:xfrm>
              <a:off x="4248823" y="7255047"/>
              <a:ext cx="1316990" cy="153888"/>
            </a:xfrm>
            <a:prstGeom prst="rect">
              <a:avLst/>
            </a:prstGeom>
          </p:spPr>
          <p:txBody>
            <a:bodyPr vert="horz" wrap="square" lIns="0" tIns="0" rIns="0" bIns="0" rtlCol="1">
              <a:spAutoFit/>
            </a:bodyPr>
            <a:lstStyle/>
            <a:p>
              <a:pPr algn="ctr" rtl="1">
                <a:lnSpc>
                  <a:spcPct val="100000"/>
                </a:lnSpc>
                <a:spcBef>
                  <a:spcPts val="100"/>
                </a:spcBef>
              </a:pPr>
              <a:r>
                <a:rPr lang="ar" sz="1000" b="1" dirty="0">
                  <a:solidFill>
                    <a:srgbClr val="231F20"/>
                  </a:solidFill>
                  <a:latin typeface="Yu Gothic" panose="020B0400000000000000" pitchFamily="34" charset="-128"/>
                  <a:ea typeface="Yu Gothic" panose="020B0400000000000000" pitchFamily="34" charset="-128"/>
                  <a:cs typeface="+mj-cs"/>
                </a:rPr>
                <a:t>مركز التطعيم التابع للبلدية</a:t>
              </a:r>
              <a:endParaRPr sz="1000" b="1" dirty="0">
                <a:latin typeface="Yu Gothic" panose="020B0400000000000000" pitchFamily="34" charset="-128"/>
                <a:ea typeface="Yu Gothic" panose="020B0400000000000000" pitchFamily="34" charset="-128"/>
                <a:cs typeface="+mj-cs"/>
              </a:endParaRPr>
            </a:p>
          </p:txBody>
        </p:sp>
        <p:sp>
          <p:nvSpPr>
            <p:cNvPr id="50" name="object 8">
              <a:extLst>
                <a:ext uri="{FF2B5EF4-FFF2-40B4-BE49-F238E27FC236}">
                  <a16:creationId xmlns:a16="http://schemas.microsoft.com/office/drawing/2014/main" id="{14B92947-A36D-8E45-AD3D-DD1B1A9103C5}"/>
                </a:ext>
              </a:extLst>
            </p:cNvPr>
            <p:cNvSpPr txBox="1"/>
            <p:nvPr/>
          </p:nvSpPr>
          <p:spPr>
            <a:xfrm>
              <a:off x="4069526" y="7605784"/>
              <a:ext cx="1675584" cy="138499"/>
            </a:xfrm>
            <a:prstGeom prst="rect">
              <a:avLst/>
            </a:prstGeom>
          </p:spPr>
          <p:txBody>
            <a:bodyPr vert="horz" wrap="square" lIns="0" tIns="0" rIns="0" bIns="0" rtlCol="1">
              <a:spAutoFit/>
            </a:bodyPr>
            <a:lstStyle/>
            <a:p>
              <a:pPr algn="ctr" rtl="1">
                <a:lnSpc>
                  <a:spcPct val="100000"/>
                </a:lnSpc>
                <a:spcBef>
                  <a:spcPts val="1300"/>
                </a:spcBef>
              </a:pPr>
              <a:r>
                <a:rPr lang="ar" sz="900" b="1" dirty="0">
                  <a:solidFill>
                    <a:srgbClr val="231F20"/>
                  </a:solidFill>
                  <a:latin typeface="Yu Gothic" panose="020B0400000000000000" pitchFamily="34" charset="-128"/>
                  <a:ea typeface="Yu Gothic" panose="020B0400000000000000" pitchFamily="34" charset="-128"/>
                  <a:cs typeface="+mj-cs"/>
                </a:rPr>
                <a:t>المؤسسات الطبية المحددة بالقرب منك</a:t>
              </a:r>
              <a:endParaRPr sz="900" b="1" dirty="0">
                <a:latin typeface="Yu Gothic" panose="020B0400000000000000" pitchFamily="34" charset="-128"/>
                <a:ea typeface="Yu Gothic" panose="020B0400000000000000" pitchFamily="34" charset="-128"/>
                <a:cs typeface="+mj-cs"/>
              </a:endParaRPr>
            </a:p>
          </p:txBody>
        </p:sp>
        <p:sp>
          <p:nvSpPr>
            <p:cNvPr id="51" name="object 7">
              <a:extLst>
                <a:ext uri="{FF2B5EF4-FFF2-40B4-BE49-F238E27FC236}">
                  <a16:creationId xmlns:a16="http://schemas.microsoft.com/office/drawing/2014/main" id="{5F37876B-A916-8246-9679-D053F6099093}"/>
                </a:ext>
              </a:extLst>
            </p:cNvPr>
            <p:cNvSpPr txBox="1"/>
            <p:nvPr/>
          </p:nvSpPr>
          <p:spPr>
            <a:xfrm>
              <a:off x="1004601" y="7558267"/>
              <a:ext cx="3030855" cy="197490"/>
            </a:xfrm>
            <a:prstGeom prst="rect">
              <a:avLst/>
            </a:prstGeom>
          </p:spPr>
          <p:txBody>
            <a:bodyPr vert="horz" wrap="square" lIns="0" tIns="12700" rIns="0" bIns="0" rtlCol="1">
              <a:spAutoFit/>
            </a:bodyPr>
            <a:lstStyle/>
            <a:p>
              <a:pPr marL="38100" rtl="1">
                <a:lnSpc>
                  <a:spcPct val="100000"/>
                </a:lnSpc>
                <a:spcBef>
                  <a:spcPts val="885"/>
                </a:spcBef>
              </a:pPr>
              <a:r>
                <a:rPr lang="ar" sz="1800" b="1" baseline="2314" dirty="0">
                  <a:solidFill>
                    <a:srgbClr val="231F20"/>
                  </a:solidFill>
                  <a:latin typeface="Yu Gothic" panose="020B0400000000000000" pitchFamily="34" charset="-128"/>
                  <a:ea typeface="Yu Gothic" panose="020B0400000000000000" pitchFamily="34" charset="-128"/>
                  <a:cs typeface="+mj-cs"/>
                </a:rPr>
                <a:t>حجز موعد مباشرة في مؤسسة طبية</a:t>
              </a:r>
              <a:r>
                <a:rPr lang="ar-SA" sz="1800" b="1" baseline="2314" dirty="0">
                  <a:solidFill>
                    <a:srgbClr val="231F20"/>
                  </a:solidFill>
                  <a:latin typeface="Yu Gothic" panose="020B0400000000000000" pitchFamily="34" charset="-128"/>
                  <a:ea typeface="Yu Gothic" panose="020B0400000000000000" pitchFamily="34" charset="-128"/>
                  <a:cs typeface="+mj-cs"/>
                </a:rPr>
                <a:t> </a:t>
              </a:r>
              <a:r>
                <a:rPr lang="ar" sz="900" dirty="0">
                  <a:solidFill>
                    <a:srgbClr val="231F20"/>
                  </a:solidFill>
                  <a:latin typeface="Yu Gothic Medium" panose="020B0400000000000000" pitchFamily="34" charset="-128"/>
                  <a:ea typeface="Yu Gothic Medium" panose="020B0400000000000000" pitchFamily="34" charset="-128"/>
                  <a:cs typeface="+mj-cs"/>
                </a:rPr>
                <a:t>(عبر الهاتف أو على الإنترنت)</a:t>
              </a:r>
              <a:endParaRPr sz="900" dirty="0">
                <a:latin typeface="Yu Gothic Medium" panose="020B0400000000000000" pitchFamily="34" charset="-128"/>
                <a:ea typeface="Yu Gothic Medium" panose="020B0400000000000000" pitchFamily="34" charset="-128"/>
                <a:cs typeface="+mj-cs"/>
              </a:endParaRPr>
            </a:p>
          </p:txBody>
        </p:sp>
      </p:grpSp>
      <p:sp>
        <p:nvSpPr>
          <p:cNvPr id="52" name="object 11">
            <a:extLst>
              <a:ext uri="{FF2B5EF4-FFF2-40B4-BE49-F238E27FC236}">
                <a16:creationId xmlns:a16="http://schemas.microsoft.com/office/drawing/2014/main" id="{90AF7E14-B2C2-B142-976E-939C5F2AFF47}"/>
              </a:ext>
            </a:extLst>
          </p:cNvPr>
          <p:cNvSpPr txBox="1"/>
          <p:nvPr/>
        </p:nvSpPr>
        <p:spPr>
          <a:xfrm>
            <a:off x="542582" y="9352749"/>
            <a:ext cx="6499860" cy="870751"/>
          </a:xfrm>
          <a:prstGeom prst="rect">
            <a:avLst/>
          </a:prstGeom>
        </p:spPr>
        <p:txBody>
          <a:bodyPr vert="horz" wrap="square" lIns="0" tIns="0" rIns="0" bIns="0" rtlCol="1">
            <a:spAutoFit/>
          </a:bodyPr>
          <a:lstStyle/>
          <a:p>
            <a:pPr marL="25400"/>
            <a:r>
              <a:rPr lang="ar" sz="900" dirty="0">
                <a:solidFill>
                  <a:srgbClr val="231F20"/>
                </a:solidFill>
                <a:latin typeface="Yu Gothic Medium" panose="020B0400000000000000" pitchFamily="34" charset="-128"/>
                <a:ea typeface="Yu Gothic Medium" panose="020B0400000000000000" pitchFamily="34" charset="-128"/>
                <a:cs typeface="+mj-cs"/>
              </a:rPr>
              <a:t>* يحتوي المغلف على </a:t>
            </a:r>
            <a:r>
              <a:rPr lang="ar" sz="1350" b="1" baseline="6172" dirty="0">
                <a:solidFill>
                  <a:srgbClr val="ED1C24"/>
                </a:solidFill>
                <a:latin typeface="Yu Gothic Medium" panose="020B0400000000000000" pitchFamily="34" charset="-128"/>
                <a:ea typeface="Yu Gothic Medium" panose="020B0400000000000000" pitchFamily="34" charset="-128"/>
                <a:cs typeface="+mj-cs"/>
              </a:rPr>
              <a:t>«فحص طبي مسبق يحمل بطاقة اللقاح»</a:t>
            </a:r>
            <a:r>
              <a:rPr lang="ar" sz="900" dirty="0">
                <a:solidFill>
                  <a:srgbClr val="231F20"/>
                </a:solidFill>
                <a:latin typeface="Yu Gothic Medium" panose="020B0400000000000000" pitchFamily="34" charset="-128"/>
                <a:ea typeface="Yu Gothic Medium" panose="020B0400000000000000" pitchFamily="34" charset="-128"/>
                <a:cs typeface="+mj-cs"/>
              </a:rPr>
              <a:t> و </a:t>
            </a:r>
            <a:r>
              <a:rPr lang="ar" sz="1350" b="1" baseline="6172" dirty="0">
                <a:solidFill>
                  <a:srgbClr val="ED1C24"/>
                </a:solidFill>
                <a:latin typeface="Yu Gothic Medium" panose="020B0400000000000000" pitchFamily="34" charset="-128"/>
                <a:ea typeface="Yu Gothic Medium" panose="020B0400000000000000" pitchFamily="34" charset="-128"/>
                <a:cs typeface="+mj-cs"/>
              </a:rPr>
              <a:t>«شهادة التطعيم السابق»</a:t>
            </a:r>
            <a:r>
              <a:rPr lang="ar" sz="900" dirty="0">
                <a:solidFill>
                  <a:srgbClr val="231F20"/>
                </a:solidFill>
                <a:latin typeface="Yu Gothic Medium" panose="020B0400000000000000" pitchFamily="34" charset="-128"/>
                <a:ea typeface="Yu Gothic Medium" panose="020B0400000000000000" pitchFamily="34" charset="-128"/>
                <a:cs typeface="+mj-cs"/>
              </a:rPr>
              <a:t>. يرجى الاحتفاظ به في مكان </a:t>
            </a:r>
            <a:r>
              <a:rPr lang="ar" sz="900" dirty="0">
                <a:latin typeface="Yu Gothic Medium" panose="020B0400000000000000" pitchFamily="34" charset="-128"/>
                <a:ea typeface="Yu Gothic Medium" panose="020B0400000000000000" pitchFamily="34" charset="-128"/>
                <a:cs typeface="+mj-cs"/>
              </a:rPr>
              <a:t>آمن </a:t>
            </a:r>
            <a:r>
              <a:rPr lang="ar-SY" sz="900" dirty="0" smtClean="0">
                <a:latin typeface="Yu Gothic Medium" panose="020B0400000000000000" pitchFamily="34" charset="-128"/>
                <a:ea typeface="Yu Gothic Medium" panose="020B0400000000000000" pitchFamily="34" charset="-128"/>
                <a:cs typeface="+mj-cs"/>
              </a:rPr>
              <a:t>تجنبا </a:t>
            </a:r>
            <a:r>
              <a:rPr lang="ar-SY" sz="900" dirty="0">
                <a:latin typeface="Yu Gothic Medium" panose="020B0400000000000000" pitchFamily="34" charset="-128"/>
                <a:ea typeface="Yu Gothic Medium" panose="020B0400000000000000" pitchFamily="34" charset="-128"/>
                <a:cs typeface="+mj-cs"/>
              </a:rPr>
              <a:t>لفقد المغلف</a:t>
            </a:r>
            <a:r>
              <a:rPr lang="ar" sz="900" dirty="0" smtClean="0">
                <a:solidFill>
                  <a:srgbClr val="231F20"/>
                </a:solidFill>
                <a:latin typeface="Yu Gothic Medium" panose="020B0400000000000000" pitchFamily="34" charset="-128"/>
                <a:ea typeface="Yu Gothic Medium" panose="020B0400000000000000" pitchFamily="34" charset="-128"/>
                <a:cs typeface="+mj-cs"/>
              </a:rPr>
              <a:t>.</a:t>
            </a:r>
            <a:endParaRPr sz="900" dirty="0">
              <a:latin typeface="Yu Gothic Medium" panose="020B0400000000000000" pitchFamily="34" charset="-128"/>
              <a:ea typeface="Yu Gothic Medium" panose="020B0400000000000000" pitchFamily="34" charset="-128"/>
              <a:cs typeface="+mj-cs"/>
            </a:endParaRPr>
          </a:p>
          <a:p>
            <a:pPr marL="104139" rtl="1">
              <a:lnSpc>
                <a:spcPct val="100000"/>
              </a:lnSpc>
              <a:spcBef>
                <a:spcPts val="335"/>
              </a:spcBef>
            </a:pPr>
            <a:r>
              <a:rPr lang="ar" sz="900" dirty="0">
                <a:solidFill>
                  <a:srgbClr val="231F20"/>
                </a:solidFill>
                <a:latin typeface="Yu Gothic Medium" panose="020B0400000000000000" pitchFamily="34" charset="-128"/>
                <a:ea typeface="Yu Gothic Medium" panose="020B0400000000000000" pitchFamily="34" charset="-128"/>
                <a:cs typeface="+mj-cs"/>
              </a:rPr>
              <a:t>(يتم دمج بطاقة اللقاح وشهادة التطعيم السابق مع بعضهما في بعض الأحيان).</a:t>
            </a:r>
            <a:endParaRPr sz="900" dirty="0">
              <a:latin typeface="Yu Gothic Medium" panose="020B0400000000000000" pitchFamily="34" charset="-128"/>
              <a:ea typeface="Yu Gothic Medium" panose="020B0400000000000000" pitchFamily="34" charset="-128"/>
              <a:cs typeface="+mj-cs"/>
            </a:endParaRPr>
          </a:p>
          <a:p>
            <a:pPr marL="140335" marR="137160" indent="-115570" rtl="1">
              <a:lnSpc>
                <a:spcPct val="131200"/>
              </a:lnSpc>
              <a:spcBef>
                <a:spcPts val="5"/>
              </a:spcBef>
            </a:pPr>
            <a:r>
              <a:rPr lang="ar" sz="900" dirty="0">
                <a:solidFill>
                  <a:srgbClr val="231F20"/>
                </a:solidFill>
                <a:latin typeface="Yu Gothic Medium" panose="020B0400000000000000" pitchFamily="34" charset="-128"/>
                <a:ea typeface="Yu Gothic Medium" panose="020B0400000000000000" pitchFamily="34" charset="-128"/>
                <a:cs typeface="+mj-cs"/>
              </a:rPr>
              <a:t>* قم بقياس درجة حرارتك في البيت قبل التطعيم، فإذا كنت تعاني من حمى واضحة أو تشعر بتوعك فيرجى الامتناع عن تلقي التطعيم والاتصال بمكتب البلدية أو المؤسسة الطبية التي قمت بالحجز فيها.</a:t>
            </a:r>
            <a:endParaRPr sz="900" dirty="0">
              <a:latin typeface="Yu Gothic Medium" panose="020B0400000000000000" pitchFamily="34" charset="-128"/>
              <a:ea typeface="Yu Gothic Medium" panose="020B0400000000000000" pitchFamily="34" charset="-128"/>
              <a:cs typeface="+mj-cs"/>
            </a:endParaRPr>
          </a:p>
          <a:p>
            <a:pPr marL="25400" rtl="1">
              <a:lnSpc>
                <a:spcPct val="100000"/>
              </a:lnSpc>
              <a:spcBef>
                <a:spcPts val="285"/>
              </a:spcBef>
            </a:pPr>
            <a:r>
              <a:rPr lang="ar" sz="900" dirty="0">
                <a:solidFill>
                  <a:srgbClr val="231F20"/>
                </a:solidFill>
                <a:latin typeface="Yu Gothic Medium" panose="020B0400000000000000" pitchFamily="34" charset="-128"/>
                <a:ea typeface="Yu Gothic Medium" panose="020B0400000000000000" pitchFamily="34" charset="-128"/>
                <a:cs typeface="+mj-cs"/>
              </a:rPr>
              <a:t>* يرجى ارتداء </a:t>
            </a:r>
            <a:r>
              <a:rPr lang="ar" sz="1500" b="1" u="sng" baseline="2777" dirty="0">
                <a:solidFill>
                  <a:srgbClr val="F7941D"/>
                </a:solidFill>
                <a:latin typeface="Yu Gothic Medium" panose="020B0400000000000000" pitchFamily="34" charset="-128"/>
                <a:ea typeface="Yu Gothic Medium" panose="020B0400000000000000" pitchFamily="34" charset="-128"/>
                <a:cs typeface="+mj-cs"/>
              </a:rPr>
              <a:t>ملابس تسمح لك بكشف كتفك بسهولة</a:t>
            </a:r>
            <a:r>
              <a:rPr lang="ar" sz="900" dirty="0">
                <a:solidFill>
                  <a:srgbClr val="231F20"/>
                </a:solidFill>
                <a:latin typeface="Yu Gothic Medium" panose="020B0400000000000000" pitchFamily="34" charset="-128"/>
                <a:ea typeface="Yu Gothic Medium" panose="020B0400000000000000" pitchFamily="34" charset="-128"/>
                <a:cs typeface="+mj-cs"/>
              </a:rPr>
              <a:t> عند التطعيم.</a:t>
            </a:r>
            <a:endParaRPr sz="900" dirty="0">
              <a:latin typeface="Yu Gothic Medium" panose="020B0400000000000000" pitchFamily="34" charset="-128"/>
              <a:ea typeface="Yu Gothic Medium" panose="020B0400000000000000" pitchFamily="34" charset="-128"/>
              <a:cs typeface="+mj-cs"/>
            </a:endParaRPr>
          </a:p>
        </p:txBody>
      </p:sp>
      <p:sp>
        <p:nvSpPr>
          <p:cNvPr id="53" name="object 12">
            <a:extLst>
              <a:ext uri="{FF2B5EF4-FFF2-40B4-BE49-F238E27FC236}">
                <a16:creationId xmlns:a16="http://schemas.microsoft.com/office/drawing/2014/main" id="{131ABDBE-26A3-4E4F-B1BD-8251D1872295}"/>
              </a:ext>
            </a:extLst>
          </p:cNvPr>
          <p:cNvSpPr txBox="1"/>
          <p:nvPr/>
        </p:nvSpPr>
        <p:spPr>
          <a:xfrm>
            <a:off x="201132" y="9021291"/>
            <a:ext cx="1583459" cy="107722"/>
          </a:xfrm>
          <a:prstGeom prst="rect">
            <a:avLst/>
          </a:prstGeom>
        </p:spPr>
        <p:txBody>
          <a:bodyPr vert="horz" wrap="square" lIns="0" tIns="0" rIns="0" bIns="0" rtlCol="1">
            <a:spAutoFit/>
          </a:bodyPr>
          <a:lstStyle/>
          <a:p>
            <a:pPr marR="217804" algn="r" rtl="1">
              <a:lnSpc>
                <a:spcPct val="100000"/>
              </a:lnSpc>
              <a:spcBef>
                <a:spcPts val="1095"/>
              </a:spcBef>
            </a:pPr>
            <a:r>
              <a:rPr lang="ar" sz="700" dirty="0">
                <a:solidFill>
                  <a:srgbClr val="231F20"/>
                </a:solidFill>
                <a:latin typeface="Yu Gothic Medium" panose="020B0400000000000000" pitchFamily="34" charset="-128"/>
                <a:ea typeface="Yu Gothic Medium" panose="020B0400000000000000" pitchFamily="34" charset="-128"/>
                <a:cs typeface="+mj-cs"/>
              </a:rPr>
              <a:t>بطاقة الرقم الشخصي أو إحدى الوثائق الأخرى</a:t>
            </a:r>
            <a:endParaRPr lang="ja-JP" altLang="en-US" sz="700" dirty="0">
              <a:latin typeface="Yu Gothic Medium" panose="020B0400000000000000" pitchFamily="34" charset="-128"/>
              <a:ea typeface="Yu Gothic Medium" panose="020B0400000000000000" pitchFamily="34" charset="-128"/>
              <a:cs typeface="+mj-cs"/>
            </a:endParaRPr>
          </a:p>
        </p:txBody>
      </p:sp>
      <p:sp>
        <p:nvSpPr>
          <p:cNvPr id="54" name="object 11">
            <a:extLst>
              <a:ext uri="{FF2B5EF4-FFF2-40B4-BE49-F238E27FC236}">
                <a16:creationId xmlns:a16="http://schemas.microsoft.com/office/drawing/2014/main" id="{A1D2C849-B615-8047-A06C-85DF73302A57}"/>
              </a:ext>
            </a:extLst>
          </p:cNvPr>
          <p:cNvSpPr txBox="1"/>
          <p:nvPr/>
        </p:nvSpPr>
        <p:spPr>
          <a:xfrm>
            <a:off x="6299944" y="8218797"/>
            <a:ext cx="649605" cy="674544"/>
          </a:xfrm>
          <a:prstGeom prst="rect">
            <a:avLst/>
          </a:prstGeom>
        </p:spPr>
        <p:txBody>
          <a:bodyPr vert="horz" wrap="square" lIns="0" tIns="0" rIns="0" bIns="0" rtlCol="1">
            <a:spAutoFit/>
          </a:bodyPr>
          <a:lstStyle/>
          <a:p>
            <a:pPr marL="176530" rtl="1">
              <a:lnSpc>
                <a:spcPct val="100000"/>
              </a:lnSpc>
              <a:spcBef>
                <a:spcPts val="465"/>
              </a:spcBef>
              <a:tabLst>
                <a:tab pos="746760" algn="l"/>
              </a:tabLst>
            </a:pPr>
            <a:r>
              <a:rPr lang="ar" sz="900" b="1" dirty="0">
                <a:solidFill>
                  <a:schemeClr val="bg1"/>
                </a:solidFill>
                <a:latin typeface="游ゴシック" panose="020B0400000000000000" pitchFamily="50" charset="-128"/>
                <a:ea typeface="游ゴシック" panose="020B0400000000000000" pitchFamily="50" charset="-128"/>
                <a:cs typeface="+mj-cs"/>
              </a:rPr>
              <a:t>ما يتوجب إحضاره</a:t>
            </a:r>
            <a:endParaRPr sz="1100" b="1" dirty="0">
              <a:solidFill>
                <a:schemeClr val="bg1"/>
              </a:solidFill>
              <a:latin typeface="游ゴシック" panose="020B0400000000000000" pitchFamily="50" charset="-128"/>
              <a:ea typeface="游ゴシック" panose="020B0400000000000000" pitchFamily="50" charset="-128"/>
              <a:cs typeface="+mj-cs"/>
            </a:endParaRPr>
          </a:p>
          <a:p>
            <a:pPr marL="176530" rtl="1">
              <a:lnSpc>
                <a:spcPct val="100000"/>
              </a:lnSpc>
              <a:spcBef>
                <a:spcPts val="365"/>
              </a:spcBef>
              <a:tabLst>
                <a:tab pos="746760" algn="l"/>
              </a:tabLst>
            </a:pPr>
            <a:r>
              <a:rPr lang="ar" sz="1350" b="1" baseline="15432" dirty="0">
                <a:solidFill>
                  <a:schemeClr val="bg1"/>
                </a:solidFill>
                <a:latin typeface="游ゴシック" panose="020B0400000000000000" pitchFamily="50" charset="-128"/>
                <a:ea typeface="游ゴシック" panose="020B0400000000000000" pitchFamily="50" charset="-128"/>
                <a:cs typeface="+mj-cs"/>
              </a:rPr>
              <a:t>في اليوم المحدد</a:t>
            </a:r>
            <a:endParaRPr sz="1100" b="1" dirty="0">
              <a:solidFill>
                <a:schemeClr val="bg1"/>
              </a:solidFill>
              <a:latin typeface="游ゴシック" panose="020B0400000000000000" pitchFamily="50" charset="-128"/>
              <a:ea typeface="游ゴシック" panose="020B0400000000000000" pitchFamily="50" charset="-128"/>
              <a:cs typeface="+mj-cs"/>
            </a:endParaRPr>
          </a:p>
        </p:txBody>
      </p:sp>
      <p:grpSp>
        <p:nvGrpSpPr>
          <p:cNvPr id="42" name="グループ化 41">
            <a:extLst>
              <a:ext uri="{FF2B5EF4-FFF2-40B4-BE49-F238E27FC236}">
                <a16:creationId xmlns:a16="http://schemas.microsoft.com/office/drawing/2014/main" id="{1E65CD50-B0F8-EE46-8E8A-8195640B017A}"/>
              </a:ext>
            </a:extLst>
          </p:cNvPr>
          <p:cNvGrpSpPr/>
          <p:nvPr/>
        </p:nvGrpSpPr>
        <p:grpSpPr>
          <a:xfrm>
            <a:off x="429208" y="4208868"/>
            <a:ext cx="3084949" cy="1044575"/>
            <a:chOff x="3897460" y="4420273"/>
            <a:chExt cx="3084949" cy="1044575"/>
          </a:xfrm>
        </p:grpSpPr>
        <p:sp>
          <p:nvSpPr>
            <p:cNvPr id="5" name="object 5"/>
            <p:cNvSpPr/>
            <p:nvPr/>
          </p:nvSpPr>
          <p:spPr>
            <a:xfrm>
              <a:off x="3922344" y="4420273"/>
              <a:ext cx="3060065" cy="1044575"/>
            </a:xfrm>
            <a:custGeom>
              <a:avLst/>
              <a:gdLst/>
              <a:ahLst/>
              <a:cxnLst/>
              <a:rect l="l" t="t" r="r" b="b"/>
              <a:pathLst>
                <a:path w="3060065" h="1044575">
                  <a:moveTo>
                    <a:pt x="3059988" y="1044003"/>
                  </a:moveTo>
                  <a:lnTo>
                    <a:pt x="2015985" y="1044003"/>
                  </a:lnTo>
                  <a:lnTo>
                    <a:pt x="2015985" y="0"/>
                  </a:lnTo>
                  <a:lnTo>
                    <a:pt x="3059988" y="0"/>
                  </a:lnTo>
                  <a:lnTo>
                    <a:pt x="3059988" y="1044003"/>
                  </a:lnTo>
                  <a:close/>
                </a:path>
                <a:path w="3060065" h="1044575">
                  <a:moveTo>
                    <a:pt x="3059988" y="1044003"/>
                  </a:moveTo>
                  <a:lnTo>
                    <a:pt x="0" y="1044003"/>
                  </a:lnTo>
                  <a:lnTo>
                    <a:pt x="0" y="0"/>
                  </a:lnTo>
                  <a:lnTo>
                    <a:pt x="3059988" y="0"/>
                  </a:lnTo>
                  <a:lnTo>
                    <a:pt x="3059988" y="1044003"/>
                  </a:lnTo>
                  <a:close/>
                </a:path>
              </a:pathLst>
            </a:custGeom>
            <a:ln w="11620">
              <a:solidFill>
                <a:srgbClr val="050100"/>
              </a:solidFill>
            </a:ln>
          </p:spPr>
          <p:txBody>
            <a:bodyPr wrap="square" lIns="0" tIns="0" rIns="0" bIns="0" rtlCol="1"/>
            <a:lstStyle/>
            <a:p>
              <a:pPr rtl="1"/>
              <a:endParaRPr>
                <a:cs typeface="+mj-cs"/>
              </a:endParaRPr>
            </a:p>
          </p:txBody>
        </p:sp>
        <p:sp>
          <p:nvSpPr>
            <p:cNvPr id="7" name="object 7"/>
            <p:cNvSpPr/>
            <p:nvPr/>
          </p:nvSpPr>
          <p:spPr>
            <a:xfrm>
              <a:off x="5957958" y="4457644"/>
              <a:ext cx="1011674" cy="970286"/>
            </a:xfrm>
            <a:prstGeom prst="rect">
              <a:avLst/>
            </a:prstGeom>
            <a:blipFill>
              <a:blip r:embed="rId2" cstate="print"/>
              <a:stretch>
                <a:fillRect/>
              </a:stretch>
            </a:blipFill>
          </p:spPr>
          <p:txBody>
            <a:bodyPr wrap="square" lIns="0" tIns="0" rIns="0" bIns="0" rtlCol="1"/>
            <a:lstStyle/>
            <a:p>
              <a:pPr rtl="1"/>
              <a:endParaRPr>
                <a:cs typeface="+mj-cs"/>
              </a:endParaRPr>
            </a:p>
          </p:txBody>
        </p:sp>
        <p:sp>
          <p:nvSpPr>
            <p:cNvPr id="25" name="object 6">
              <a:extLst>
                <a:ext uri="{FF2B5EF4-FFF2-40B4-BE49-F238E27FC236}">
                  <a16:creationId xmlns:a16="http://schemas.microsoft.com/office/drawing/2014/main" id="{9C45F1CA-E425-834B-AA15-DE27F4C4B458}"/>
                </a:ext>
              </a:extLst>
            </p:cNvPr>
            <p:cNvSpPr txBox="1"/>
            <p:nvPr/>
          </p:nvSpPr>
          <p:spPr>
            <a:xfrm>
              <a:off x="3897460" y="4570064"/>
              <a:ext cx="2079967" cy="630942"/>
            </a:xfrm>
            <a:prstGeom prst="rect">
              <a:avLst/>
            </a:prstGeom>
          </p:spPr>
          <p:txBody>
            <a:bodyPr vert="horz" wrap="square" lIns="0" tIns="50800" rIns="0" bIns="0" rtlCol="1">
              <a:spAutoFit/>
            </a:bodyPr>
            <a:lstStyle/>
            <a:p>
              <a:pPr algn="ctr" rtl="1">
                <a:lnSpc>
                  <a:spcPct val="100000"/>
                </a:lnSpc>
                <a:spcBef>
                  <a:spcPts val="400"/>
                </a:spcBef>
              </a:pPr>
              <a:r>
                <a:rPr lang="ar" sz="900" b="1" dirty="0">
                  <a:solidFill>
                    <a:srgbClr val="231F20"/>
                  </a:solidFill>
                  <a:latin typeface="Yu Gothic" panose="020B0400000000000000" pitchFamily="34" charset="-128"/>
                  <a:ea typeface="Yu Gothic" panose="020B0400000000000000" pitchFamily="34" charset="-128"/>
                  <a:cs typeface="+mj-cs"/>
                </a:rPr>
                <a:t>موقع معلومات التطعيم</a:t>
              </a:r>
              <a:endParaRPr sz="900" b="1" dirty="0">
                <a:latin typeface="Yu Gothic" panose="020B0400000000000000" pitchFamily="34" charset="-128"/>
                <a:ea typeface="Yu Gothic" panose="020B0400000000000000" pitchFamily="34" charset="-128"/>
                <a:cs typeface="+mj-cs"/>
              </a:endParaRPr>
            </a:p>
            <a:p>
              <a:pPr marL="23495" algn="ctr">
                <a:spcBef>
                  <a:spcPts val="370"/>
                </a:spcBef>
              </a:pPr>
              <a:r>
                <a:rPr lang="en-US" sz="1100" b="1" dirty="0">
                  <a:solidFill>
                    <a:srgbClr val="231F20"/>
                  </a:solidFill>
                  <a:latin typeface="Yu Gothic" panose="020B0400000000000000" pitchFamily="34" charset="-128"/>
                  <a:ea typeface="Yu Gothic" panose="020B0400000000000000" pitchFamily="34" charset="-128"/>
                  <a:cs typeface="+mj-cs"/>
                </a:rPr>
                <a:t>COVID-19 Vaccination </a:t>
              </a:r>
              <a:r>
                <a:rPr lang="en-US" sz="1100" b="1" dirty="0" err="1">
                  <a:solidFill>
                    <a:srgbClr val="231F20"/>
                  </a:solidFill>
                  <a:latin typeface="Yu Gothic" panose="020B0400000000000000" pitchFamily="34" charset="-128"/>
                  <a:ea typeface="Yu Gothic" panose="020B0400000000000000" pitchFamily="34" charset="-128"/>
                  <a:cs typeface="+mj-cs"/>
                </a:rPr>
                <a:t>Navi</a:t>
              </a:r>
              <a:endParaRPr lang="ar-SA" sz="1100" b="1" dirty="0">
                <a:solidFill>
                  <a:srgbClr val="231F20"/>
                </a:solidFill>
                <a:latin typeface="Yu Gothic" panose="020B0400000000000000" pitchFamily="34" charset="-128"/>
                <a:ea typeface="Yu Gothic" panose="020B0400000000000000" pitchFamily="34" charset="-128"/>
                <a:cs typeface="+mj-cs"/>
              </a:endParaRPr>
            </a:p>
            <a:p>
              <a:pPr marL="23495" algn="ctr">
                <a:spcBef>
                  <a:spcPts val="370"/>
                </a:spcBef>
              </a:pPr>
              <a:r>
                <a:rPr lang="ar" sz="1100" b="1" dirty="0">
                  <a:solidFill>
                    <a:srgbClr val="231F20"/>
                  </a:solidFill>
                  <a:latin typeface="Yu Gothic" panose="020B0400000000000000" pitchFamily="34" charset="-128"/>
                  <a:ea typeface="Yu Gothic" panose="020B0400000000000000" pitchFamily="34" charset="-128"/>
                  <a:cs typeface="+mj-cs"/>
                </a:rPr>
                <a:t>(موقع معلومات لقاح كورونا)</a:t>
              </a:r>
              <a:endParaRPr sz="1100" b="1" dirty="0">
                <a:latin typeface="Yu Gothic" panose="020B0400000000000000" pitchFamily="34" charset="-128"/>
                <a:ea typeface="Yu Gothic" panose="020B0400000000000000" pitchFamily="34" charset="-128"/>
                <a:cs typeface="+mj-cs"/>
              </a:endParaRPr>
            </a:p>
          </p:txBody>
        </p:sp>
        <p:sp>
          <p:nvSpPr>
            <p:cNvPr id="55" name="object 6">
              <a:extLst>
                <a:ext uri="{FF2B5EF4-FFF2-40B4-BE49-F238E27FC236}">
                  <a16:creationId xmlns:a16="http://schemas.microsoft.com/office/drawing/2014/main" id="{7C2BDBF5-6960-1A47-9E15-28BEF4084769}"/>
                </a:ext>
              </a:extLst>
            </p:cNvPr>
            <p:cNvSpPr txBox="1"/>
            <p:nvPr/>
          </p:nvSpPr>
          <p:spPr>
            <a:xfrm>
              <a:off x="4098776" y="5164338"/>
              <a:ext cx="1695450" cy="205184"/>
            </a:xfrm>
            <a:prstGeom prst="rect">
              <a:avLst/>
            </a:prstGeom>
          </p:spPr>
          <p:txBody>
            <a:bodyPr vert="horz" wrap="square" lIns="0" tIns="50800" rIns="0" bIns="0" rtlCol="1">
              <a:spAutoFit/>
            </a:bodyPr>
            <a:lstStyle/>
            <a:p>
              <a:pPr algn="ctr" rtl="1">
                <a:lnSpc>
                  <a:spcPct val="100000"/>
                </a:lnSpc>
                <a:spcBef>
                  <a:spcPts val="570"/>
                </a:spcBef>
              </a:pPr>
              <a:r>
                <a:rPr lang="ar" sz="1000" b="1" u="sng" dirty="0">
                  <a:solidFill>
                    <a:srgbClr val="2E3092"/>
                  </a:solidFill>
                  <a:latin typeface="Yu Gothic" panose="020B0400000000000000" pitchFamily="34" charset="-128"/>
                  <a:ea typeface="Yu Gothic" panose="020B0400000000000000" pitchFamily="34" charset="-128"/>
                  <a:cs typeface="+mj-cs"/>
                </a:rPr>
                <a:t>https://v-sys.mhlw.go.jp</a:t>
              </a:r>
              <a:endParaRPr sz="1000" b="1" u="sng" dirty="0">
                <a:latin typeface="Yu Gothic" panose="020B0400000000000000" pitchFamily="34" charset="-128"/>
                <a:ea typeface="Yu Gothic" panose="020B0400000000000000" pitchFamily="34" charset="-128"/>
                <a:cs typeface="+mj-cs"/>
              </a:endParaRPr>
            </a:p>
          </p:txBody>
        </p:sp>
      </p:grpSp>
      <p:pic>
        <p:nvPicPr>
          <p:cNvPr id="57" name="図 56">
            <a:extLst>
              <a:ext uri="{FF2B5EF4-FFF2-40B4-BE49-F238E27FC236}">
                <a16:creationId xmlns:a16="http://schemas.microsoft.com/office/drawing/2014/main" id="{2933B6CB-C3F6-D344-837B-DA26A5F0E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156" y="8489558"/>
            <a:ext cx="676978" cy="423799"/>
          </a:xfrm>
          <a:prstGeom prst="rect">
            <a:avLst/>
          </a:prstGeom>
        </p:spPr>
      </p:pic>
      <p:pic>
        <p:nvPicPr>
          <p:cNvPr id="59" name="図 58">
            <a:extLst>
              <a:ext uri="{FF2B5EF4-FFF2-40B4-BE49-F238E27FC236}">
                <a16:creationId xmlns:a16="http://schemas.microsoft.com/office/drawing/2014/main" id="{390C81B3-1CEA-C841-8BB3-77E2F02252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645" y="6955811"/>
            <a:ext cx="960016" cy="1143292"/>
          </a:xfrm>
          <a:prstGeom prst="rect">
            <a:avLst/>
          </a:prstGeom>
        </p:spPr>
      </p:pic>
      <p:sp>
        <p:nvSpPr>
          <p:cNvPr id="60" name="object 13">
            <a:extLst>
              <a:ext uri="{FF2B5EF4-FFF2-40B4-BE49-F238E27FC236}">
                <a16:creationId xmlns:a16="http://schemas.microsoft.com/office/drawing/2014/main" id="{47B7F6B5-F72C-544A-A78B-5A14D06607D3}"/>
              </a:ext>
            </a:extLst>
          </p:cNvPr>
          <p:cNvSpPr txBox="1"/>
          <p:nvPr/>
        </p:nvSpPr>
        <p:spPr>
          <a:xfrm>
            <a:off x="855726" y="8305456"/>
            <a:ext cx="222082" cy="230832"/>
          </a:xfrm>
          <a:prstGeom prst="rect">
            <a:avLst/>
          </a:prstGeom>
        </p:spPr>
        <p:txBody>
          <a:bodyPr vert="horz" wrap="square" lIns="0" tIns="0" rIns="0" bIns="0" rtlCol="1">
            <a:spAutoFit/>
          </a:bodyPr>
          <a:lstStyle/>
          <a:p>
            <a:pPr marL="125095" algn="ctr" rtl="1">
              <a:lnSpc>
                <a:spcPct val="100000"/>
              </a:lnSpc>
              <a:tabLst>
                <a:tab pos="1721485" algn="l"/>
                <a:tab pos="1722120" algn="l"/>
              </a:tabLst>
            </a:pPr>
            <a:r>
              <a:rPr lang="ar" sz="1500" b="1" dirty="0">
                <a:solidFill>
                  <a:srgbClr val="231F20"/>
                </a:solidFill>
                <a:latin typeface="Yu Gothic" panose="020B0400000000000000" pitchFamily="34" charset="-128"/>
                <a:ea typeface="Yu Gothic" panose="020B0400000000000000" pitchFamily="34" charset="-128"/>
                <a:cs typeface="+mj-cs"/>
              </a:rPr>
              <a:t>＋</a:t>
            </a:r>
            <a:endParaRPr lang="ja-JP" altLang="en-US" sz="1500" b="1" dirty="0">
              <a:latin typeface="Yu Gothic" panose="020B0400000000000000" pitchFamily="34" charset="-128"/>
              <a:ea typeface="Yu Gothic" panose="020B0400000000000000" pitchFamily="34" charset="-128"/>
              <a:cs typeface="+mj-cs"/>
            </a:endParaRPr>
          </a:p>
        </p:txBody>
      </p:sp>
      <p:pic>
        <p:nvPicPr>
          <p:cNvPr id="62" name="図 61">
            <a:extLst>
              <a:ext uri="{FF2B5EF4-FFF2-40B4-BE49-F238E27FC236}">
                <a16:creationId xmlns:a16="http://schemas.microsoft.com/office/drawing/2014/main" id="{6A00E028-7FDB-AB48-AD86-4139D5E7D6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1767" y="675520"/>
            <a:ext cx="832875" cy="1020944"/>
          </a:xfrm>
          <a:prstGeom prst="rect">
            <a:avLst/>
          </a:prstGeom>
        </p:spPr>
      </p:pic>
      <p:pic>
        <p:nvPicPr>
          <p:cNvPr id="64" name="図 63">
            <a:extLst>
              <a:ext uri="{FF2B5EF4-FFF2-40B4-BE49-F238E27FC236}">
                <a16:creationId xmlns:a16="http://schemas.microsoft.com/office/drawing/2014/main" id="{54FCF94F-1817-2343-A370-251840BD0A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391" y="2287880"/>
            <a:ext cx="1365292" cy="1336589"/>
          </a:xfrm>
          <a:prstGeom prst="rect">
            <a:avLst/>
          </a:prstGeom>
        </p:spPr>
      </p:pic>
      <p:sp>
        <p:nvSpPr>
          <p:cNvPr id="58" name="object 13">
            <a:extLst>
              <a:ext uri="{FF2B5EF4-FFF2-40B4-BE49-F238E27FC236}">
                <a16:creationId xmlns:a16="http://schemas.microsoft.com/office/drawing/2014/main" id="{CAE10004-02D2-D440-8C99-9D14F0033A14}"/>
              </a:ext>
            </a:extLst>
          </p:cNvPr>
          <p:cNvSpPr txBox="1"/>
          <p:nvPr/>
        </p:nvSpPr>
        <p:spPr>
          <a:xfrm>
            <a:off x="1992604" y="2763606"/>
            <a:ext cx="4990128" cy="242054"/>
          </a:xfrm>
          <a:prstGeom prst="rect">
            <a:avLst/>
          </a:prstGeom>
        </p:spPr>
        <p:txBody>
          <a:bodyPr vert="horz" wrap="square" lIns="0" tIns="0" rIns="0" bIns="0" rtlCol="1">
            <a:spAutoFit/>
          </a:bodyPr>
          <a:lstStyle/>
          <a:p>
            <a:pPr marL="12700" marR="5080" rtl="1">
              <a:lnSpc>
                <a:spcPct val="142800"/>
              </a:lnSpc>
              <a:spcBef>
                <a:spcPts val="1030"/>
              </a:spcBef>
            </a:pPr>
            <a:r>
              <a:rPr lang="ar" sz="1100" b="1" dirty="0">
                <a:solidFill>
                  <a:srgbClr val="231F20"/>
                </a:solidFill>
                <a:latin typeface="Yu Gothic" panose="020B0400000000000000" pitchFamily="34" charset="-128"/>
                <a:ea typeface="Yu Gothic" panose="020B0400000000000000" pitchFamily="34" charset="-128"/>
                <a:cs typeface="+mj-cs"/>
              </a:rPr>
              <a:t>اللقاح متوفر لمن وصلتهم بطاقات اللقاح.</a:t>
            </a:r>
            <a:endParaRPr sz="1100" b="1" dirty="0">
              <a:latin typeface="Yu Gothic" panose="020B0400000000000000" pitchFamily="34" charset="-128"/>
              <a:ea typeface="Yu Gothic" panose="020B0400000000000000" pitchFamily="34" charset="-128"/>
              <a:cs typeface="+mj-cs"/>
            </a:endParaRPr>
          </a:p>
        </p:txBody>
      </p:sp>
      <p:grpSp>
        <p:nvGrpSpPr>
          <p:cNvPr id="38" name="グループ化 37">
            <a:extLst>
              <a:ext uri="{FF2B5EF4-FFF2-40B4-BE49-F238E27FC236}">
                <a16:creationId xmlns:a16="http://schemas.microsoft.com/office/drawing/2014/main" id="{152233AB-07DE-45F1-8C3B-B147091544FD}"/>
              </a:ext>
            </a:extLst>
          </p:cNvPr>
          <p:cNvGrpSpPr/>
          <p:nvPr/>
        </p:nvGrpSpPr>
        <p:grpSpPr>
          <a:xfrm>
            <a:off x="2374337" y="1585339"/>
            <a:ext cx="2808605" cy="342265"/>
            <a:chOff x="2374337" y="1755316"/>
            <a:chExt cx="2808605" cy="342265"/>
          </a:xfrm>
        </p:grpSpPr>
        <p:sp>
          <p:nvSpPr>
            <p:cNvPr id="20" name="object 20"/>
            <p:cNvSpPr/>
            <p:nvPr/>
          </p:nvSpPr>
          <p:spPr>
            <a:xfrm>
              <a:off x="2374337" y="1755316"/>
              <a:ext cx="2808605" cy="342265"/>
            </a:xfrm>
            <a:custGeom>
              <a:avLst/>
              <a:gdLst/>
              <a:ahLst/>
              <a:cxnLst/>
              <a:rect l="l" t="t" r="r" b="b"/>
              <a:pathLst>
                <a:path w="2808604" h="342264">
                  <a:moveTo>
                    <a:pt x="2664002" y="0"/>
                  </a:moveTo>
                  <a:lnTo>
                    <a:pt x="143992" y="0"/>
                  </a:lnTo>
                  <a:lnTo>
                    <a:pt x="98610" y="7372"/>
                  </a:lnTo>
                  <a:lnTo>
                    <a:pt x="59099" y="27876"/>
                  </a:lnTo>
                  <a:lnTo>
                    <a:pt x="27880" y="59094"/>
                  </a:lnTo>
                  <a:lnTo>
                    <a:pt x="7373" y="98605"/>
                  </a:lnTo>
                  <a:lnTo>
                    <a:pt x="0" y="143992"/>
                  </a:lnTo>
                  <a:lnTo>
                    <a:pt x="0" y="342010"/>
                  </a:lnTo>
                  <a:lnTo>
                    <a:pt x="2807995" y="342010"/>
                  </a:lnTo>
                  <a:lnTo>
                    <a:pt x="2807995" y="143992"/>
                  </a:lnTo>
                  <a:lnTo>
                    <a:pt x="2800621" y="98605"/>
                  </a:lnTo>
                  <a:lnTo>
                    <a:pt x="2780115" y="59094"/>
                  </a:lnTo>
                  <a:lnTo>
                    <a:pt x="2748895" y="27876"/>
                  </a:lnTo>
                  <a:lnTo>
                    <a:pt x="2709384" y="7372"/>
                  </a:lnTo>
                  <a:lnTo>
                    <a:pt x="2664002" y="0"/>
                  </a:lnTo>
                  <a:close/>
                </a:path>
              </a:pathLst>
            </a:custGeom>
            <a:solidFill>
              <a:srgbClr val="FFCB04"/>
            </a:solidFill>
          </p:spPr>
          <p:txBody>
            <a:bodyPr wrap="square" lIns="0" tIns="0" rIns="0" bIns="0" rtlCol="1"/>
            <a:lstStyle/>
            <a:p>
              <a:pPr rtl="1"/>
              <a:endParaRPr>
                <a:cs typeface="+mj-cs"/>
              </a:endParaRPr>
            </a:p>
          </p:txBody>
        </p:sp>
        <p:sp>
          <p:nvSpPr>
            <p:cNvPr id="36" name="object 3">
              <a:extLst>
                <a:ext uri="{FF2B5EF4-FFF2-40B4-BE49-F238E27FC236}">
                  <a16:creationId xmlns:a16="http://schemas.microsoft.com/office/drawing/2014/main" id="{84773936-E686-3A40-B0C0-E978AB1B8138}"/>
                </a:ext>
              </a:extLst>
            </p:cNvPr>
            <p:cNvSpPr txBox="1"/>
            <p:nvPr/>
          </p:nvSpPr>
          <p:spPr>
            <a:xfrm>
              <a:off x="2521378" y="1837963"/>
              <a:ext cx="2421623" cy="215444"/>
            </a:xfrm>
            <a:prstGeom prst="rect">
              <a:avLst/>
            </a:prstGeom>
          </p:spPr>
          <p:txBody>
            <a:bodyPr vert="horz" wrap="square" lIns="0" tIns="0" rIns="0" bIns="0" rtlCol="1">
              <a:spAutoFit/>
            </a:bodyPr>
            <a:lstStyle/>
            <a:p>
              <a:pPr marL="41275" algn="ctr" rtl="1">
                <a:lnSpc>
                  <a:spcPct val="100000"/>
                </a:lnSpc>
                <a:spcBef>
                  <a:spcPts val="1255"/>
                </a:spcBef>
              </a:pPr>
              <a:r>
                <a:rPr lang="ar" sz="1400" b="1">
                  <a:solidFill>
                    <a:srgbClr val="231F20"/>
                  </a:solidFill>
                  <a:latin typeface="Yu Gothic" panose="020B0400000000000000" pitchFamily="34" charset="-128"/>
                  <a:ea typeface="Yu Gothic" panose="020B0400000000000000" pitchFamily="34" charset="-128"/>
                  <a:cs typeface="+mj-cs"/>
                </a:rPr>
                <a:t>سير العملية حتى التطعيم</a:t>
              </a:r>
              <a:endParaRPr sz="1400" b="1" dirty="0">
                <a:latin typeface="Yu Gothic" panose="020B0400000000000000" pitchFamily="34" charset="-128"/>
                <a:ea typeface="Yu Gothic" panose="020B0400000000000000" pitchFamily="34" charset="-128"/>
                <a:cs typeface="+mj-cs"/>
              </a:endParaRPr>
            </a:p>
          </p:txBody>
        </p:sp>
      </p:grpSp>
      <p:sp>
        <p:nvSpPr>
          <p:cNvPr id="61" name="object 17">
            <a:extLst>
              <a:ext uri="{FF2B5EF4-FFF2-40B4-BE49-F238E27FC236}">
                <a16:creationId xmlns:a16="http://schemas.microsoft.com/office/drawing/2014/main" id="{A2A8A44E-FA21-4981-B9D7-0B0663FDE3D0}"/>
              </a:ext>
            </a:extLst>
          </p:cNvPr>
          <p:cNvSpPr/>
          <p:nvPr/>
        </p:nvSpPr>
        <p:spPr>
          <a:xfrm>
            <a:off x="588220" y="6492735"/>
            <a:ext cx="1324500" cy="396240"/>
          </a:xfrm>
          <a:custGeom>
            <a:avLst/>
            <a:gdLst/>
            <a:ahLst/>
            <a:cxnLst/>
            <a:rect l="l" t="t" r="r" b="b"/>
            <a:pathLst>
              <a:path w="396240" h="396239">
                <a:moveTo>
                  <a:pt x="395998" y="0"/>
                </a:moveTo>
                <a:lnTo>
                  <a:pt x="0" y="0"/>
                </a:lnTo>
                <a:lnTo>
                  <a:pt x="0" y="395998"/>
                </a:lnTo>
                <a:lnTo>
                  <a:pt x="395998" y="395998"/>
                </a:lnTo>
                <a:lnTo>
                  <a:pt x="395998" y="0"/>
                </a:lnTo>
                <a:close/>
              </a:path>
            </a:pathLst>
          </a:custGeom>
          <a:solidFill>
            <a:srgbClr val="FFCB04"/>
          </a:solidFill>
        </p:spPr>
        <p:txBody>
          <a:bodyPr wrap="square" lIns="0" tIns="0" rIns="0" bIns="0" rtlCol="1"/>
          <a:lstStyle/>
          <a:p>
            <a:pPr rtl="1"/>
            <a:endParaRPr>
              <a:cs typeface="+mj-cs"/>
            </a:endParaRPr>
          </a:p>
        </p:txBody>
      </p:sp>
      <p:sp>
        <p:nvSpPr>
          <p:cNvPr id="63" name="object 16">
            <a:extLst>
              <a:ext uri="{FF2B5EF4-FFF2-40B4-BE49-F238E27FC236}">
                <a16:creationId xmlns:a16="http://schemas.microsoft.com/office/drawing/2014/main" id="{3F69A3F7-0CCD-4637-B7CE-1C12F01BFD98}"/>
              </a:ext>
            </a:extLst>
          </p:cNvPr>
          <p:cNvSpPr/>
          <p:nvPr/>
        </p:nvSpPr>
        <p:spPr>
          <a:xfrm>
            <a:off x="1922526" y="6489700"/>
            <a:ext cx="4674472" cy="395998"/>
          </a:xfrm>
          <a:custGeom>
            <a:avLst/>
            <a:gdLst/>
            <a:ahLst/>
            <a:cxnLst/>
            <a:rect l="l" t="t" r="r" b="b"/>
            <a:pathLst>
              <a:path w="6012180" h="396239">
                <a:moveTo>
                  <a:pt x="0" y="395998"/>
                </a:moveTo>
                <a:lnTo>
                  <a:pt x="6012002" y="395998"/>
                </a:lnTo>
                <a:lnTo>
                  <a:pt x="6012002" y="0"/>
                </a:lnTo>
                <a:lnTo>
                  <a:pt x="0" y="0"/>
                </a:lnTo>
                <a:lnTo>
                  <a:pt x="0" y="395998"/>
                </a:lnTo>
                <a:close/>
              </a:path>
            </a:pathLst>
          </a:custGeom>
          <a:solidFill>
            <a:srgbClr val="FFF1D0"/>
          </a:solidFill>
        </p:spPr>
        <p:txBody>
          <a:bodyPr wrap="square" lIns="0" tIns="0" rIns="0" bIns="0" rtlCol="1"/>
          <a:lstStyle/>
          <a:p>
            <a:pPr rtl="1"/>
            <a:endParaRPr>
              <a:cs typeface="+mj-cs"/>
            </a:endParaRPr>
          </a:p>
        </p:txBody>
      </p:sp>
      <p:sp>
        <p:nvSpPr>
          <p:cNvPr id="47" name="object 13">
            <a:extLst>
              <a:ext uri="{FF2B5EF4-FFF2-40B4-BE49-F238E27FC236}">
                <a16:creationId xmlns:a16="http://schemas.microsoft.com/office/drawing/2014/main" id="{7D4B7191-BD26-6C49-B405-416B36C4176A}"/>
              </a:ext>
            </a:extLst>
          </p:cNvPr>
          <p:cNvSpPr txBox="1"/>
          <p:nvPr/>
        </p:nvSpPr>
        <p:spPr>
          <a:xfrm>
            <a:off x="2402307" y="6479006"/>
            <a:ext cx="4042943" cy="307777"/>
          </a:xfrm>
          <a:prstGeom prst="rect">
            <a:avLst/>
          </a:prstGeom>
        </p:spPr>
        <p:txBody>
          <a:bodyPr vert="horz" wrap="square" lIns="0" tIns="0" rIns="0" bIns="0" rtlCol="1">
            <a:spAutoFit/>
          </a:bodyPr>
          <a:lstStyle/>
          <a:p>
            <a:pPr marL="125095" algn="ctr" rtl="1">
              <a:lnSpc>
                <a:spcPct val="100000"/>
              </a:lnSpc>
              <a:tabLst>
                <a:tab pos="1721485" algn="l"/>
                <a:tab pos="1722120" algn="l"/>
              </a:tabLst>
            </a:pPr>
            <a:r>
              <a:rPr lang="ar" sz="2000" b="1" dirty="0">
                <a:solidFill>
                  <a:srgbClr val="231F20"/>
                </a:solidFill>
                <a:latin typeface="Yu Gothic" panose="020B0400000000000000" pitchFamily="34" charset="-128"/>
                <a:ea typeface="Yu Gothic" panose="020B0400000000000000" pitchFamily="34" charset="-128"/>
                <a:cs typeface="+mj-cs"/>
              </a:rPr>
              <a:t>حجز الموعد وتلقي التطعيم</a:t>
            </a:r>
            <a:endParaRPr lang="ja-JP" altLang="en-US" sz="2000" b="1" dirty="0">
              <a:latin typeface="Yu Gothic" panose="020B0400000000000000" pitchFamily="34" charset="-128"/>
              <a:ea typeface="Yu Gothic" panose="020B0400000000000000" pitchFamily="34" charset="-128"/>
              <a:cs typeface="+mj-cs"/>
            </a:endParaRPr>
          </a:p>
        </p:txBody>
      </p:sp>
      <p:sp>
        <p:nvSpPr>
          <p:cNvPr id="28" name="object 9">
            <a:extLst>
              <a:ext uri="{FF2B5EF4-FFF2-40B4-BE49-F238E27FC236}">
                <a16:creationId xmlns:a16="http://schemas.microsoft.com/office/drawing/2014/main" id="{923FDC2E-99F0-5B42-87F5-3D61E0D31F88}"/>
              </a:ext>
            </a:extLst>
          </p:cNvPr>
          <p:cNvSpPr txBox="1"/>
          <p:nvPr/>
        </p:nvSpPr>
        <p:spPr>
          <a:xfrm>
            <a:off x="1264711" y="6604000"/>
            <a:ext cx="542290" cy="151323"/>
          </a:xfrm>
          <a:prstGeom prst="rect">
            <a:avLst/>
          </a:prstGeom>
        </p:spPr>
        <p:txBody>
          <a:bodyPr vert="horz" wrap="square" lIns="0" tIns="12700" rIns="0" bIns="0" rtlCol="1">
            <a:spAutoFit/>
          </a:bodyPr>
          <a:lstStyle/>
          <a:p>
            <a:pPr marL="12700" rtl="1">
              <a:lnSpc>
                <a:spcPct val="100000"/>
              </a:lnSpc>
              <a:spcBef>
                <a:spcPts val="100"/>
              </a:spcBef>
            </a:pPr>
            <a:r>
              <a:rPr lang="ar" sz="900" b="1" dirty="0">
                <a:solidFill>
                  <a:srgbClr val="231F20"/>
                </a:solidFill>
                <a:latin typeface="Yu Gothic" panose="020B0400000000000000" pitchFamily="34" charset="-128"/>
                <a:ea typeface="Yu Gothic" panose="020B0400000000000000" pitchFamily="34" charset="-128"/>
                <a:cs typeface="+mj-cs"/>
              </a:rPr>
              <a:t>كلفة اللقاح</a:t>
            </a:r>
            <a:endParaRPr sz="900" b="1" dirty="0">
              <a:latin typeface="Yu Gothic" panose="020B0400000000000000" pitchFamily="34" charset="-128"/>
              <a:ea typeface="Yu Gothic" panose="020B0400000000000000" pitchFamily="34" charset="-128"/>
              <a:cs typeface="+mj-cs"/>
            </a:endParaRPr>
          </a:p>
        </p:txBody>
      </p:sp>
      <p:sp>
        <p:nvSpPr>
          <p:cNvPr id="29" name="object 10">
            <a:extLst>
              <a:ext uri="{FF2B5EF4-FFF2-40B4-BE49-F238E27FC236}">
                <a16:creationId xmlns:a16="http://schemas.microsoft.com/office/drawing/2014/main" id="{DB112936-E372-D94C-A36B-4C618FD60AA5}"/>
              </a:ext>
            </a:extLst>
          </p:cNvPr>
          <p:cNvSpPr txBox="1"/>
          <p:nvPr/>
        </p:nvSpPr>
        <p:spPr>
          <a:xfrm>
            <a:off x="1077807" y="6758880"/>
            <a:ext cx="801930" cy="120546"/>
          </a:xfrm>
          <a:prstGeom prst="rect">
            <a:avLst/>
          </a:prstGeom>
        </p:spPr>
        <p:txBody>
          <a:bodyPr vert="horz" wrap="square" lIns="0" tIns="12700" rIns="0" bIns="0" rtlCol="1">
            <a:spAutoFit/>
          </a:bodyPr>
          <a:lstStyle/>
          <a:p>
            <a:pPr marL="12700" rtl="1">
              <a:lnSpc>
                <a:spcPct val="100000"/>
              </a:lnSpc>
              <a:spcBef>
                <a:spcPts val="100"/>
              </a:spcBef>
            </a:pPr>
            <a:r>
              <a:rPr lang="ar" sz="700" dirty="0">
                <a:solidFill>
                  <a:srgbClr val="231F20"/>
                </a:solidFill>
                <a:latin typeface="Yu Gothic Medium" panose="020B0400000000000000" pitchFamily="34" charset="-128"/>
                <a:ea typeface="Yu Gothic Medium" panose="020B0400000000000000" pitchFamily="34" charset="-128"/>
                <a:cs typeface="+mj-cs"/>
              </a:rPr>
              <a:t>(على نفقة الدولة بالكامل) </a:t>
            </a:r>
            <a:endParaRPr sz="700" dirty="0">
              <a:latin typeface="Yu Gothic Medium" panose="020B0400000000000000" pitchFamily="34" charset="-128"/>
              <a:ea typeface="Yu Gothic Medium" panose="020B0400000000000000" pitchFamily="34" charset="-128"/>
              <a:cs typeface="+mj-cs"/>
            </a:endParaRPr>
          </a:p>
        </p:txBody>
      </p:sp>
      <p:sp>
        <p:nvSpPr>
          <p:cNvPr id="49" name="object 13">
            <a:extLst>
              <a:ext uri="{FF2B5EF4-FFF2-40B4-BE49-F238E27FC236}">
                <a16:creationId xmlns:a16="http://schemas.microsoft.com/office/drawing/2014/main" id="{B6BE16AE-9ABE-3F4A-94E3-F97788D0B89B}"/>
              </a:ext>
            </a:extLst>
          </p:cNvPr>
          <p:cNvSpPr txBox="1"/>
          <p:nvPr/>
        </p:nvSpPr>
        <p:spPr>
          <a:xfrm>
            <a:off x="609099" y="6525164"/>
            <a:ext cx="744182" cy="307777"/>
          </a:xfrm>
          <a:prstGeom prst="rect">
            <a:avLst/>
          </a:prstGeom>
        </p:spPr>
        <p:txBody>
          <a:bodyPr vert="horz" wrap="square" lIns="0" tIns="0" rIns="0" bIns="0" rtlCol="1">
            <a:spAutoFit/>
          </a:bodyPr>
          <a:lstStyle/>
          <a:p>
            <a:pPr marL="125095" algn="ctr" rtl="1">
              <a:lnSpc>
                <a:spcPct val="100000"/>
              </a:lnSpc>
              <a:tabLst>
                <a:tab pos="1721485" algn="l"/>
                <a:tab pos="1722120" algn="l"/>
              </a:tabLst>
            </a:pPr>
            <a:r>
              <a:rPr lang="ar" sz="2000" b="1" dirty="0">
                <a:solidFill>
                  <a:srgbClr val="231F20"/>
                </a:solidFill>
                <a:latin typeface="Yu Gothic" panose="020B0400000000000000" pitchFamily="34" charset="-128"/>
                <a:ea typeface="Yu Gothic" panose="020B0400000000000000" pitchFamily="34" charset="-128"/>
                <a:cs typeface="+mj-cs"/>
              </a:rPr>
              <a:t>مجاني</a:t>
            </a:r>
            <a:endParaRPr lang="ja-JP" altLang="en-US" sz="2000" b="1" dirty="0">
              <a:latin typeface="Yu Gothic" panose="020B0400000000000000" pitchFamily="34" charset="-128"/>
              <a:ea typeface="Yu Gothic" panose="020B0400000000000000" pitchFamily="34" charset="-128"/>
              <a:cs typeface="+mj-cs"/>
            </a:endParaRPr>
          </a:p>
        </p:txBody>
      </p:sp>
      <p:sp>
        <p:nvSpPr>
          <p:cNvPr id="37" name="テキスト ボックス 36"/>
          <p:cNvSpPr txBox="1"/>
          <p:nvPr/>
        </p:nvSpPr>
        <p:spPr>
          <a:xfrm>
            <a:off x="50306" y="190522"/>
            <a:ext cx="1471326" cy="184666"/>
          </a:xfrm>
          <a:prstGeom prst="rect">
            <a:avLst/>
          </a:prstGeom>
          <a:noFill/>
        </p:spPr>
        <p:txBody>
          <a:bodyPr wrap="square" rtlCol="0">
            <a:spAutoFit/>
          </a:bodyPr>
          <a:lstStyle/>
          <a:p>
            <a:pPr>
              <a:spcBef>
                <a:spcPts val="25"/>
              </a:spcBef>
            </a:pPr>
            <a:r>
              <a:rPr lang="ja-JP" altLang="en-US" sz="600" dirty="0">
                <a:solidFill>
                  <a:schemeClr val="bg1">
                    <a:lumMod val="50000"/>
                  </a:schemeClr>
                </a:solidFill>
                <a:latin typeface="メイリオ" panose="020B0604030504040204" pitchFamily="50" charset="-128"/>
                <a:ea typeface="メイリオ" panose="020B0604030504040204" pitchFamily="50" charset="-128"/>
                <a:cs typeface="Arial" panose="020B0604020202020204" pitchFamily="34" charset="0"/>
              </a:rPr>
              <a:t>追加接種のお知らせ</a:t>
            </a:r>
            <a:r>
              <a:rPr lang="ja-JP" altLang="en-US" sz="600" dirty="0" smtClean="0">
                <a:solidFill>
                  <a:schemeClr val="bg1">
                    <a:lumMod val="50000"/>
                  </a:schemeClr>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600" dirty="0">
                <a:solidFill>
                  <a:schemeClr val="bg1">
                    <a:lumMod val="50000"/>
                  </a:schemeClr>
                </a:solidFill>
                <a:latin typeface="メイリオ" panose="020B0604030504040204" pitchFamily="50" charset="-128"/>
                <a:ea typeface="メイリオ" panose="020B0604030504040204" pitchFamily="50" charset="-128"/>
                <a:cs typeface="Arial" panose="020B0604020202020204" pitchFamily="34" charset="0"/>
              </a:rPr>
              <a:t>アラビア</a:t>
            </a:r>
            <a:r>
              <a:rPr lang="ja-JP" altLang="en-US" sz="600" dirty="0" smtClean="0">
                <a:solidFill>
                  <a:schemeClr val="bg1">
                    <a:lumMod val="50000"/>
                  </a:schemeClr>
                </a:solidFill>
                <a:latin typeface="メイリオ" panose="020B0604030504040204" pitchFamily="50" charset="-128"/>
                <a:ea typeface="メイリオ" panose="020B0604030504040204" pitchFamily="50" charset="-128"/>
                <a:cs typeface="Arial" panose="020B0604020202020204" pitchFamily="34" charset="0"/>
              </a:rPr>
              <a:t>語</a:t>
            </a:r>
            <a:r>
              <a:rPr lang="ja-JP" altLang="en-US" sz="600" dirty="0">
                <a:solidFill>
                  <a:schemeClr val="bg1">
                    <a:lumMod val="50000"/>
                  </a:schemeClr>
                </a:solidFill>
                <a:latin typeface="メイリオ" panose="020B0604030504040204" pitchFamily="50" charset="-128"/>
                <a:ea typeface="メイリオ" panose="020B0604030504040204" pitchFamily="50" charset="-128"/>
                <a:cs typeface="Arial" panose="020B0604020202020204" pitchFamily="34" charset="0"/>
              </a:rPr>
              <a:t>）</a:t>
            </a:r>
            <a:endParaRPr lang="en-US" altLang="ja-JP" sz="600" dirty="0">
              <a:latin typeface="+mn-ea"/>
              <a:cs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69456"/>
            <a:ext cx="7558405" cy="6864350"/>
          </a:xfrm>
          <a:custGeom>
            <a:avLst/>
            <a:gdLst/>
            <a:ahLst/>
            <a:cxnLst/>
            <a:rect l="l" t="t" r="r" b="b"/>
            <a:pathLst>
              <a:path w="7558405" h="6864350">
                <a:moveTo>
                  <a:pt x="0" y="6863956"/>
                </a:moveTo>
                <a:lnTo>
                  <a:pt x="7558341" y="6863956"/>
                </a:lnTo>
                <a:lnTo>
                  <a:pt x="7558341" y="0"/>
                </a:lnTo>
                <a:lnTo>
                  <a:pt x="0" y="0"/>
                </a:lnTo>
                <a:lnTo>
                  <a:pt x="0" y="6863956"/>
                </a:lnTo>
                <a:close/>
              </a:path>
            </a:pathLst>
          </a:custGeom>
          <a:solidFill>
            <a:srgbClr val="FFF4DB"/>
          </a:solidFill>
        </p:spPr>
        <p:txBody>
          <a:bodyPr wrap="square" lIns="0" tIns="0" rIns="0" bIns="0" rtlCol="1"/>
          <a:lstStyle/>
          <a:p>
            <a:pPr rtl="1"/>
            <a:endParaRPr/>
          </a:p>
        </p:txBody>
      </p:sp>
      <p:sp>
        <p:nvSpPr>
          <p:cNvPr id="3" name="object 3"/>
          <p:cNvSpPr/>
          <p:nvPr/>
        </p:nvSpPr>
        <p:spPr>
          <a:xfrm>
            <a:off x="348607" y="5751935"/>
            <a:ext cx="6872856" cy="1179830"/>
          </a:xfrm>
          <a:custGeom>
            <a:avLst/>
            <a:gdLst/>
            <a:ahLst/>
            <a:cxnLst/>
            <a:rect l="l" t="t" r="r" b="b"/>
            <a:pathLst>
              <a:path w="5544184" h="1179829">
                <a:moveTo>
                  <a:pt x="0" y="1179309"/>
                </a:moveTo>
                <a:lnTo>
                  <a:pt x="5543778" y="1179309"/>
                </a:lnTo>
                <a:lnTo>
                  <a:pt x="5543778" y="0"/>
                </a:lnTo>
                <a:lnTo>
                  <a:pt x="0" y="0"/>
                </a:lnTo>
                <a:lnTo>
                  <a:pt x="0" y="1179309"/>
                </a:lnTo>
                <a:close/>
              </a:path>
            </a:pathLst>
          </a:custGeom>
          <a:solidFill>
            <a:srgbClr val="FFFFFF"/>
          </a:solidFill>
        </p:spPr>
        <p:txBody>
          <a:bodyPr wrap="square" lIns="0" tIns="0" rIns="0" bIns="0" rtlCol="1"/>
          <a:lstStyle/>
          <a:p>
            <a:pPr rtl="1"/>
            <a:endParaRPr/>
          </a:p>
        </p:txBody>
      </p:sp>
      <p:grpSp>
        <p:nvGrpSpPr>
          <p:cNvPr id="4" name="object 4"/>
          <p:cNvGrpSpPr/>
          <p:nvPr/>
        </p:nvGrpSpPr>
        <p:grpSpPr>
          <a:xfrm>
            <a:off x="-33655" y="7139679"/>
            <a:ext cx="7560309" cy="3540125"/>
            <a:chOff x="-1667" y="7150366"/>
            <a:chExt cx="7560309" cy="3540125"/>
          </a:xfrm>
        </p:grpSpPr>
        <p:sp>
          <p:nvSpPr>
            <p:cNvPr id="5" name="object 5"/>
            <p:cNvSpPr/>
            <p:nvPr/>
          </p:nvSpPr>
          <p:spPr>
            <a:xfrm>
              <a:off x="0" y="7150366"/>
              <a:ext cx="7558405" cy="3540125"/>
            </a:xfrm>
            <a:custGeom>
              <a:avLst/>
              <a:gdLst/>
              <a:ahLst/>
              <a:cxnLst/>
              <a:rect l="l" t="t" r="r" b="b"/>
              <a:pathLst>
                <a:path w="7558405" h="3540125">
                  <a:moveTo>
                    <a:pt x="7558341" y="0"/>
                  </a:moveTo>
                  <a:lnTo>
                    <a:pt x="0" y="0"/>
                  </a:lnTo>
                  <a:lnTo>
                    <a:pt x="0" y="3540061"/>
                  </a:lnTo>
                  <a:lnTo>
                    <a:pt x="7558341" y="3540061"/>
                  </a:lnTo>
                  <a:lnTo>
                    <a:pt x="7558341" y="0"/>
                  </a:lnTo>
                  <a:close/>
                </a:path>
              </a:pathLst>
            </a:custGeom>
            <a:solidFill>
              <a:srgbClr val="FFFFFF"/>
            </a:solidFill>
          </p:spPr>
          <p:txBody>
            <a:bodyPr wrap="square" lIns="0" tIns="0" rIns="0" bIns="0" rtlCol="1"/>
            <a:lstStyle/>
            <a:p>
              <a:pPr rtl="1"/>
              <a:endParaRPr/>
            </a:p>
          </p:txBody>
        </p:sp>
        <p:sp>
          <p:nvSpPr>
            <p:cNvPr id="6" name="object 6"/>
            <p:cNvSpPr/>
            <p:nvPr/>
          </p:nvSpPr>
          <p:spPr>
            <a:xfrm>
              <a:off x="-1667" y="8533691"/>
              <a:ext cx="7560309" cy="0"/>
            </a:xfrm>
            <a:custGeom>
              <a:avLst/>
              <a:gdLst/>
              <a:ahLst/>
              <a:cxnLst/>
              <a:rect l="l" t="t" r="r" b="b"/>
              <a:pathLst>
                <a:path w="7560309">
                  <a:moveTo>
                    <a:pt x="7560005" y="0"/>
                  </a:moveTo>
                  <a:lnTo>
                    <a:pt x="0" y="0"/>
                  </a:lnTo>
                </a:path>
              </a:pathLst>
            </a:custGeom>
            <a:ln w="3594">
              <a:solidFill>
                <a:srgbClr val="231F20"/>
              </a:solidFill>
            </a:ln>
          </p:spPr>
          <p:txBody>
            <a:bodyPr wrap="square" lIns="0" tIns="0" rIns="0" bIns="0" rtlCol="1"/>
            <a:lstStyle/>
            <a:p>
              <a:pPr rtl="1"/>
              <a:endParaRPr/>
            </a:p>
          </p:txBody>
        </p:sp>
        <p:sp>
          <p:nvSpPr>
            <p:cNvPr id="7" name="object 7"/>
            <p:cNvSpPr/>
            <p:nvPr/>
          </p:nvSpPr>
          <p:spPr>
            <a:xfrm>
              <a:off x="358327" y="8035625"/>
              <a:ext cx="5932805" cy="0"/>
            </a:xfrm>
            <a:custGeom>
              <a:avLst/>
              <a:gdLst/>
              <a:ahLst/>
              <a:cxnLst/>
              <a:rect l="l" t="t" r="r" b="b"/>
              <a:pathLst>
                <a:path w="5932805">
                  <a:moveTo>
                    <a:pt x="5932538" y="0"/>
                  </a:moveTo>
                  <a:lnTo>
                    <a:pt x="0" y="0"/>
                  </a:lnTo>
                </a:path>
              </a:pathLst>
            </a:custGeom>
            <a:ln w="10795">
              <a:solidFill>
                <a:srgbClr val="231F20"/>
              </a:solidFill>
            </a:ln>
          </p:spPr>
          <p:txBody>
            <a:bodyPr wrap="square" lIns="0" tIns="0" rIns="0" bIns="0" rtlCol="1"/>
            <a:lstStyle/>
            <a:p>
              <a:pPr rtl="1"/>
              <a:endParaRPr/>
            </a:p>
          </p:txBody>
        </p:sp>
        <p:sp>
          <p:nvSpPr>
            <p:cNvPr id="8" name="object 8"/>
            <p:cNvSpPr/>
            <p:nvPr/>
          </p:nvSpPr>
          <p:spPr>
            <a:xfrm>
              <a:off x="4009261" y="7528091"/>
              <a:ext cx="2101215" cy="332740"/>
            </a:xfrm>
            <a:custGeom>
              <a:avLst/>
              <a:gdLst/>
              <a:ahLst/>
              <a:cxnLst/>
              <a:rect l="l" t="t" r="r" b="b"/>
              <a:pathLst>
                <a:path w="2101215" h="332740">
                  <a:moveTo>
                    <a:pt x="2064613" y="0"/>
                  </a:moveTo>
                  <a:lnTo>
                    <a:pt x="36004" y="0"/>
                  </a:lnTo>
                  <a:lnTo>
                    <a:pt x="22020" y="2843"/>
                  </a:lnTo>
                  <a:lnTo>
                    <a:pt x="10572" y="10582"/>
                  </a:lnTo>
                  <a:lnTo>
                    <a:pt x="2839" y="22031"/>
                  </a:lnTo>
                  <a:lnTo>
                    <a:pt x="0" y="36004"/>
                  </a:lnTo>
                  <a:lnTo>
                    <a:pt x="0" y="296557"/>
                  </a:lnTo>
                  <a:lnTo>
                    <a:pt x="2839" y="310534"/>
                  </a:lnTo>
                  <a:lnTo>
                    <a:pt x="10572" y="321978"/>
                  </a:lnTo>
                  <a:lnTo>
                    <a:pt x="22020" y="329710"/>
                  </a:lnTo>
                  <a:lnTo>
                    <a:pt x="36004" y="332549"/>
                  </a:lnTo>
                  <a:lnTo>
                    <a:pt x="2064613" y="332549"/>
                  </a:lnTo>
                  <a:lnTo>
                    <a:pt x="2078592" y="329710"/>
                  </a:lnTo>
                  <a:lnTo>
                    <a:pt x="2090040" y="321978"/>
                  </a:lnTo>
                  <a:lnTo>
                    <a:pt x="2097776" y="310534"/>
                  </a:lnTo>
                  <a:lnTo>
                    <a:pt x="2100618" y="296557"/>
                  </a:lnTo>
                  <a:lnTo>
                    <a:pt x="2100618" y="36004"/>
                  </a:lnTo>
                  <a:lnTo>
                    <a:pt x="2097776" y="22031"/>
                  </a:lnTo>
                  <a:lnTo>
                    <a:pt x="2090040" y="10582"/>
                  </a:lnTo>
                  <a:lnTo>
                    <a:pt x="2078592" y="2843"/>
                  </a:lnTo>
                  <a:lnTo>
                    <a:pt x="2064613" y="0"/>
                  </a:lnTo>
                  <a:close/>
                </a:path>
              </a:pathLst>
            </a:custGeom>
            <a:solidFill>
              <a:srgbClr val="FFFFFF"/>
            </a:solidFill>
          </p:spPr>
          <p:txBody>
            <a:bodyPr wrap="square" lIns="0" tIns="0" rIns="0" bIns="0" rtlCol="1"/>
            <a:lstStyle/>
            <a:p>
              <a:pPr rtl="1"/>
              <a:endParaRPr/>
            </a:p>
          </p:txBody>
        </p:sp>
        <p:sp>
          <p:nvSpPr>
            <p:cNvPr id="9" name="object 9"/>
            <p:cNvSpPr/>
            <p:nvPr/>
          </p:nvSpPr>
          <p:spPr>
            <a:xfrm>
              <a:off x="5573527" y="7528096"/>
              <a:ext cx="536575" cy="332740"/>
            </a:xfrm>
            <a:custGeom>
              <a:avLst/>
              <a:gdLst/>
              <a:ahLst/>
              <a:cxnLst/>
              <a:rect l="l" t="t" r="r" b="b"/>
              <a:pathLst>
                <a:path w="536575" h="332740">
                  <a:moveTo>
                    <a:pt x="500341" y="0"/>
                  </a:moveTo>
                  <a:lnTo>
                    <a:pt x="0" y="0"/>
                  </a:lnTo>
                  <a:lnTo>
                    <a:pt x="0" y="332549"/>
                  </a:lnTo>
                  <a:lnTo>
                    <a:pt x="500341" y="332549"/>
                  </a:lnTo>
                  <a:lnTo>
                    <a:pt x="514320" y="329708"/>
                  </a:lnTo>
                  <a:lnTo>
                    <a:pt x="525768" y="321973"/>
                  </a:lnTo>
                  <a:lnTo>
                    <a:pt x="533504" y="310528"/>
                  </a:lnTo>
                  <a:lnTo>
                    <a:pt x="536346" y="296557"/>
                  </a:lnTo>
                  <a:lnTo>
                    <a:pt x="536346" y="36004"/>
                  </a:lnTo>
                  <a:lnTo>
                    <a:pt x="533504" y="22025"/>
                  </a:lnTo>
                  <a:lnTo>
                    <a:pt x="525768" y="10577"/>
                  </a:lnTo>
                  <a:lnTo>
                    <a:pt x="514320" y="2841"/>
                  </a:lnTo>
                  <a:lnTo>
                    <a:pt x="500341" y="0"/>
                  </a:lnTo>
                  <a:close/>
                </a:path>
              </a:pathLst>
            </a:custGeom>
            <a:solidFill>
              <a:srgbClr val="231F20"/>
            </a:solidFill>
          </p:spPr>
          <p:txBody>
            <a:bodyPr wrap="square" lIns="0" tIns="0" rIns="0" bIns="0" rtlCol="1"/>
            <a:lstStyle/>
            <a:p>
              <a:pPr rtl="1"/>
              <a:endParaRPr/>
            </a:p>
          </p:txBody>
        </p:sp>
        <p:sp>
          <p:nvSpPr>
            <p:cNvPr id="10" name="object 10"/>
            <p:cNvSpPr/>
            <p:nvPr/>
          </p:nvSpPr>
          <p:spPr>
            <a:xfrm>
              <a:off x="5573527" y="7528096"/>
              <a:ext cx="536575" cy="332740"/>
            </a:xfrm>
            <a:custGeom>
              <a:avLst/>
              <a:gdLst/>
              <a:ahLst/>
              <a:cxnLst/>
              <a:rect l="l" t="t" r="r" b="b"/>
              <a:pathLst>
                <a:path w="536575" h="332740">
                  <a:moveTo>
                    <a:pt x="0" y="0"/>
                  </a:moveTo>
                  <a:lnTo>
                    <a:pt x="500341" y="0"/>
                  </a:lnTo>
                  <a:lnTo>
                    <a:pt x="514320" y="2841"/>
                  </a:lnTo>
                  <a:lnTo>
                    <a:pt x="525768" y="10577"/>
                  </a:lnTo>
                  <a:lnTo>
                    <a:pt x="533504" y="22025"/>
                  </a:lnTo>
                  <a:lnTo>
                    <a:pt x="536346" y="36004"/>
                  </a:lnTo>
                  <a:lnTo>
                    <a:pt x="536346" y="296557"/>
                  </a:lnTo>
                  <a:lnTo>
                    <a:pt x="533504" y="310528"/>
                  </a:lnTo>
                  <a:lnTo>
                    <a:pt x="525768" y="321973"/>
                  </a:lnTo>
                  <a:lnTo>
                    <a:pt x="514320" y="329708"/>
                  </a:lnTo>
                  <a:lnTo>
                    <a:pt x="500341" y="332549"/>
                  </a:lnTo>
                  <a:lnTo>
                    <a:pt x="0" y="332549"/>
                  </a:lnTo>
                </a:path>
              </a:pathLst>
            </a:custGeom>
            <a:ln w="10033">
              <a:solidFill>
                <a:srgbClr val="231F20"/>
              </a:solidFill>
            </a:ln>
          </p:spPr>
          <p:txBody>
            <a:bodyPr wrap="square" lIns="0" tIns="0" rIns="0" bIns="0" rtlCol="1"/>
            <a:lstStyle/>
            <a:p>
              <a:pPr rtl="1"/>
              <a:endParaRPr/>
            </a:p>
          </p:txBody>
        </p:sp>
        <p:sp>
          <p:nvSpPr>
            <p:cNvPr id="11" name="object 11"/>
            <p:cNvSpPr/>
            <p:nvPr/>
          </p:nvSpPr>
          <p:spPr>
            <a:xfrm>
              <a:off x="4009261" y="7528091"/>
              <a:ext cx="2101215" cy="332740"/>
            </a:xfrm>
            <a:custGeom>
              <a:avLst/>
              <a:gdLst/>
              <a:ahLst/>
              <a:cxnLst/>
              <a:rect l="l" t="t" r="r" b="b"/>
              <a:pathLst>
                <a:path w="2101215" h="332740">
                  <a:moveTo>
                    <a:pt x="2100618" y="296557"/>
                  </a:moveTo>
                  <a:lnTo>
                    <a:pt x="2097776" y="310534"/>
                  </a:lnTo>
                  <a:lnTo>
                    <a:pt x="2090040" y="321978"/>
                  </a:lnTo>
                  <a:lnTo>
                    <a:pt x="2078592" y="329710"/>
                  </a:lnTo>
                  <a:lnTo>
                    <a:pt x="2064613" y="332549"/>
                  </a:lnTo>
                  <a:lnTo>
                    <a:pt x="36004" y="332549"/>
                  </a:lnTo>
                  <a:lnTo>
                    <a:pt x="22020" y="329710"/>
                  </a:lnTo>
                  <a:lnTo>
                    <a:pt x="10572" y="321978"/>
                  </a:lnTo>
                  <a:lnTo>
                    <a:pt x="2839" y="310534"/>
                  </a:lnTo>
                  <a:lnTo>
                    <a:pt x="0" y="296557"/>
                  </a:lnTo>
                  <a:lnTo>
                    <a:pt x="0" y="36004"/>
                  </a:lnTo>
                  <a:lnTo>
                    <a:pt x="2839" y="22031"/>
                  </a:lnTo>
                  <a:lnTo>
                    <a:pt x="10572" y="10582"/>
                  </a:lnTo>
                  <a:lnTo>
                    <a:pt x="22020" y="2843"/>
                  </a:lnTo>
                  <a:lnTo>
                    <a:pt x="36004" y="0"/>
                  </a:lnTo>
                  <a:lnTo>
                    <a:pt x="2064613" y="0"/>
                  </a:lnTo>
                  <a:lnTo>
                    <a:pt x="2078592" y="2843"/>
                  </a:lnTo>
                  <a:lnTo>
                    <a:pt x="2090040" y="10582"/>
                  </a:lnTo>
                  <a:lnTo>
                    <a:pt x="2097776" y="22031"/>
                  </a:lnTo>
                  <a:lnTo>
                    <a:pt x="2100618" y="36004"/>
                  </a:lnTo>
                  <a:lnTo>
                    <a:pt x="2100618" y="296557"/>
                  </a:lnTo>
                  <a:close/>
                </a:path>
              </a:pathLst>
            </a:custGeom>
            <a:ln w="10795">
              <a:solidFill>
                <a:srgbClr val="231F20"/>
              </a:solidFill>
            </a:ln>
          </p:spPr>
          <p:txBody>
            <a:bodyPr wrap="square" lIns="0" tIns="0" rIns="0" bIns="0" rtlCol="1"/>
            <a:lstStyle/>
            <a:p>
              <a:pPr rtl="1"/>
              <a:endParaRPr/>
            </a:p>
          </p:txBody>
        </p:sp>
        <p:sp>
          <p:nvSpPr>
            <p:cNvPr id="12" name="object 12"/>
            <p:cNvSpPr/>
            <p:nvPr/>
          </p:nvSpPr>
          <p:spPr>
            <a:xfrm>
              <a:off x="6304802" y="7372388"/>
              <a:ext cx="886886" cy="886879"/>
            </a:xfrm>
            <a:prstGeom prst="rect">
              <a:avLst/>
            </a:prstGeom>
            <a:blipFill>
              <a:blip r:embed="rId3" cstate="print"/>
              <a:stretch>
                <a:fillRect/>
              </a:stretch>
            </a:blipFill>
          </p:spPr>
          <p:txBody>
            <a:bodyPr wrap="square" lIns="0" tIns="0" rIns="0" bIns="0" rtlCol="1"/>
            <a:lstStyle/>
            <a:p>
              <a:pPr rtl="1"/>
              <a:endParaRPr/>
            </a:p>
          </p:txBody>
        </p:sp>
        <p:sp>
          <p:nvSpPr>
            <p:cNvPr id="13" name="object 13"/>
            <p:cNvSpPr/>
            <p:nvPr/>
          </p:nvSpPr>
          <p:spPr>
            <a:xfrm>
              <a:off x="358330" y="7379106"/>
              <a:ext cx="6840220" cy="877569"/>
            </a:xfrm>
            <a:custGeom>
              <a:avLst/>
              <a:gdLst/>
              <a:ahLst/>
              <a:cxnLst/>
              <a:rect l="l" t="t" r="r" b="b"/>
              <a:pathLst>
                <a:path w="6840220" h="877570">
                  <a:moveTo>
                    <a:pt x="6840016" y="877188"/>
                  </a:moveTo>
                  <a:lnTo>
                    <a:pt x="5928537" y="877188"/>
                  </a:lnTo>
                  <a:lnTo>
                    <a:pt x="5928537" y="0"/>
                  </a:lnTo>
                  <a:lnTo>
                    <a:pt x="6840016" y="0"/>
                  </a:lnTo>
                  <a:lnTo>
                    <a:pt x="6840016" y="877188"/>
                  </a:lnTo>
                  <a:close/>
                </a:path>
                <a:path w="6840220" h="877570">
                  <a:moveTo>
                    <a:pt x="6840016" y="877176"/>
                  </a:moveTo>
                  <a:lnTo>
                    <a:pt x="0" y="877176"/>
                  </a:lnTo>
                  <a:lnTo>
                    <a:pt x="0" y="0"/>
                  </a:lnTo>
                  <a:lnTo>
                    <a:pt x="6840016" y="0"/>
                  </a:lnTo>
                  <a:lnTo>
                    <a:pt x="6840016" y="877176"/>
                  </a:lnTo>
                  <a:close/>
                </a:path>
              </a:pathLst>
            </a:custGeom>
            <a:ln w="17995">
              <a:solidFill>
                <a:srgbClr val="231F20"/>
              </a:solidFill>
            </a:ln>
          </p:spPr>
          <p:txBody>
            <a:bodyPr wrap="square" lIns="0" tIns="0" rIns="0" bIns="0" rtlCol="1"/>
            <a:lstStyle/>
            <a:p>
              <a:pPr rtl="1"/>
              <a:endParaRPr/>
            </a:p>
          </p:txBody>
        </p:sp>
      </p:grpSp>
      <p:grpSp>
        <p:nvGrpSpPr>
          <p:cNvPr id="14" name="object 14"/>
          <p:cNvGrpSpPr/>
          <p:nvPr/>
        </p:nvGrpSpPr>
        <p:grpSpPr>
          <a:xfrm>
            <a:off x="358330" y="5757808"/>
            <a:ext cx="6863133" cy="1183564"/>
            <a:chOff x="358330" y="5666320"/>
            <a:chExt cx="6863133" cy="1183564"/>
          </a:xfrm>
        </p:grpSpPr>
        <p:sp>
          <p:nvSpPr>
            <p:cNvPr id="15" name="object 15"/>
            <p:cNvSpPr/>
            <p:nvPr/>
          </p:nvSpPr>
          <p:spPr>
            <a:xfrm>
              <a:off x="358330" y="5666320"/>
              <a:ext cx="6840220" cy="1179830"/>
            </a:xfrm>
            <a:custGeom>
              <a:avLst/>
              <a:gdLst/>
              <a:ahLst/>
              <a:cxnLst/>
              <a:rect l="l" t="t" r="r" b="b"/>
              <a:pathLst>
                <a:path w="6840220" h="1179829">
                  <a:moveTo>
                    <a:pt x="6840016" y="1179309"/>
                  </a:moveTo>
                  <a:lnTo>
                    <a:pt x="0" y="1179309"/>
                  </a:lnTo>
                  <a:lnTo>
                    <a:pt x="0" y="0"/>
                  </a:lnTo>
                  <a:lnTo>
                    <a:pt x="6840016" y="0"/>
                  </a:lnTo>
                  <a:lnTo>
                    <a:pt x="6840016" y="1179309"/>
                  </a:lnTo>
                  <a:close/>
                </a:path>
              </a:pathLst>
            </a:custGeom>
            <a:ln w="10794">
              <a:solidFill>
                <a:srgbClr val="FFCB04"/>
              </a:solidFill>
            </a:ln>
          </p:spPr>
          <p:txBody>
            <a:bodyPr wrap="square" lIns="0" tIns="0" rIns="0" bIns="0" rtlCol="1"/>
            <a:lstStyle/>
            <a:p>
              <a:pPr rtl="1"/>
              <a:endParaRPr/>
            </a:p>
          </p:txBody>
        </p:sp>
        <p:sp>
          <p:nvSpPr>
            <p:cNvPr id="16" name="object 16"/>
            <p:cNvSpPr/>
            <p:nvPr/>
          </p:nvSpPr>
          <p:spPr>
            <a:xfrm>
              <a:off x="5924793" y="5670054"/>
              <a:ext cx="1296670" cy="1179830"/>
            </a:xfrm>
            <a:custGeom>
              <a:avLst/>
              <a:gdLst/>
              <a:ahLst/>
              <a:cxnLst/>
              <a:rect l="l" t="t" r="r" b="b"/>
              <a:pathLst>
                <a:path w="1296670" h="1179829">
                  <a:moveTo>
                    <a:pt x="1296238" y="0"/>
                  </a:moveTo>
                  <a:lnTo>
                    <a:pt x="0" y="0"/>
                  </a:lnTo>
                  <a:lnTo>
                    <a:pt x="0" y="1179309"/>
                  </a:lnTo>
                  <a:lnTo>
                    <a:pt x="1296238" y="1179309"/>
                  </a:lnTo>
                  <a:lnTo>
                    <a:pt x="1296238" y="0"/>
                  </a:lnTo>
                  <a:close/>
                </a:path>
              </a:pathLst>
            </a:custGeom>
            <a:solidFill>
              <a:srgbClr val="FFCB04"/>
            </a:solidFill>
          </p:spPr>
          <p:txBody>
            <a:bodyPr wrap="square" lIns="0" tIns="0" rIns="0" bIns="0" rtlCol="1"/>
            <a:lstStyle/>
            <a:p>
              <a:pPr rtl="1"/>
              <a:endParaRPr/>
            </a:p>
          </p:txBody>
        </p:sp>
      </p:grpSp>
      <p:sp>
        <p:nvSpPr>
          <p:cNvPr id="17" name="object 17"/>
          <p:cNvSpPr/>
          <p:nvPr/>
        </p:nvSpPr>
        <p:spPr>
          <a:xfrm>
            <a:off x="-1663" y="0"/>
            <a:ext cx="7560309" cy="288290"/>
          </a:xfrm>
          <a:custGeom>
            <a:avLst/>
            <a:gdLst/>
            <a:ahLst/>
            <a:cxnLst/>
            <a:rect l="l" t="t" r="r" b="b"/>
            <a:pathLst>
              <a:path w="7560309" h="288290">
                <a:moveTo>
                  <a:pt x="7560005" y="0"/>
                </a:moveTo>
                <a:lnTo>
                  <a:pt x="0" y="0"/>
                </a:lnTo>
                <a:lnTo>
                  <a:pt x="0" y="287997"/>
                </a:lnTo>
                <a:lnTo>
                  <a:pt x="7560005" y="287997"/>
                </a:lnTo>
                <a:lnTo>
                  <a:pt x="7560005" y="0"/>
                </a:lnTo>
                <a:close/>
              </a:path>
            </a:pathLst>
          </a:custGeom>
          <a:solidFill>
            <a:srgbClr val="FFCB04"/>
          </a:solidFill>
        </p:spPr>
        <p:txBody>
          <a:bodyPr wrap="square" lIns="0" tIns="0" rIns="0" bIns="0" rtlCol="1"/>
          <a:lstStyle/>
          <a:p>
            <a:pPr rtl="1"/>
            <a:endParaRPr/>
          </a:p>
        </p:txBody>
      </p:sp>
      <p:sp>
        <p:nvSpPr>
          <p:cNvPr id="18" name="object 3">
            <a:extLst>
              <a:ext uri="{FF2B5EF4-FFF2-40B4-BE49-F238E27FC236}">
                <a16:creationId xmlns:a16="http://schemas.microsoft.com/office/drawing/2014/main" id="{8E529BA0-4073-FF49-AA33-D1AF53B693AB}"/>
              </a:ext>
            </a:extLst>
          </p:cNvPr>
          <p:cNvSpPr txBox="1"/>
          <p:nvPr/>
        </p:nvSpPr>
        <p:spPr>
          <a:xfrm>
            <a:off x="243932" y="1436401"/>
            <a:ext cx="7019290" cy="1100045"/>
          </a:xfrm>
          <a:prstGeom prst="rect">
            <a:avLst/>
          </a:prstGeom>
        </p:spPr>
        <p:txBody>
          <a:bodyPr vert="horz" wrap="square" lIns="0" tIns="0" rIns="0" bIns="0" rtlCol="1">
            <a:spAutoFit/>
          </a:bodyPr>
          <a:lstStyle/>
          <a:p>
            <a:pPr marL="12700" rtl="1">
              <a:lnSpc>
                <a:spcPct val="100000"/>
              </a:lnSpc>
              <a:spcBef>
                <a:spcPts val="869"/>
              </a:spcBef>
            </a:pPr>
            <a:r>
              <a:rPr lang="ar" sz="800" b="1" dirty="0">
                <a:solidFill>
                  <a:srgbClr val="231F20"/>
                </a:solidFill>
                <a:latin typeface="Yu Gothic" panose="020B0400000000000000" pitchFamily="34" charset="-128"/>
                <a:ea typeface="Yu Gothic" panose="020B0400000000000000" pitchFamily="34" charset="-128"/>
                <a:cs typeface="A-OTF Shin Maru Go Pr6N"/>
              </a:rPr>
              <a:t>◎ حول التطعيم في غير مكان السكن الذي يضم سجل الإقامة</a:t>
            </a:r>
            <a:endParaRPr sz="800" b="1" dirty="0">
              <a:latin typeface="Yu Gothic" panose="020B0400000000000000" pitchFamily="34" charset="-128"/>
              <a:ea typeface="Yu Gothic" panose="020B0400000000000000" pitchFamily="34" charset="-128"/>
              <a:cs typeface="A-OTF Shin Maru Go Pr6N"/>
            </a:endParaRPr>
          </a:p>
          <a:p>
            <a:pPr marL="12700" rtl="1">
              <a:lnSpc>
                <a:spcPct val="100000"/>
              </a:lnSpc>
              <a:spcBef>
                <a:spcPts val="705"/>
              </a:spcBef>
            </a:pPr>
            <a:r>
              <a:rPr lang="ar" sz="800" dirty="0">
                <a:solidFill>
                  <a:srgbClr val="231F20"/>
                </a:solidFill>
                <a:latin typeface="游ゴシック" panose="020B0400000000000000" pitchFamily="50" charset="-128"/>
                <a:ea typeface="游ゴシック" panose="020B0400000000000000" pitchFamily="50" charset="-128"/>
                <a:cs typeface="ShinMGoPr6N-Medium"/>
              </a:rPr>
              <a:t>● لمن يريدون تلقي التطعيم في المستشفى أو مركز الرعاية والتمريض الذي ينزلون فيه </a:t>
            </a:r>
            <a:r>
              <a:rPr lang="ar" sz="800" b="1" dirty="0">
                <a:solidFill>
                  <a:srgbClr val="F7941D"/>
                </a:solidFill>
                <a:latin typeface="Yu Gothic Medium" panose="020B0400000000000000" pitchFamily="34" charset="-128"/>
                <a:ea typeface="Yu Gothic Medium" panose="020B0400000000000000" pitchFamily="34" charset="-128"/>
                <a:cs typeface="ShinMGoPr6N-Medium"/>
              </a:rPr>
              <a:t>← يرجى استشارة المستشفى أو المركز.</a:t>
            </a:r>
            <a:endParaRPr sz="800" b="1" dirty="0">
              <a:latin typeface="Yu Gothic Medium" panose="020B0400000000000000" pitchFamily="34" charset="-128"/>
              <a:ea typeface="Yu Gothic Medium" panose="020B0400000000000000" pitchFamily="34" charset="-128"/>
              <a:cs typeface="ShinMGoPr6N-Medium"/>
            </a:endParaRPr>
          </a:p>
          <a:p>
            <a:pPr marL="12700" rtl="1">
              <a:lnSpc>
                <a:spcPct val="100000"/>
              </a:lnSpc>
              <a:spcBef>
                <a:spcPts val="360"/>
              </a:spcBef>
            </a:pPr>
            <a:r>
              <a:rPr lang="ar" sz="800" dirty="0">
                <a:solidFill>
                  <a:srgbClr val="231F20"/>
                </a:solidFill>
                <a:latin typeface="游ゴシック" panose="020B0400000000000000" pitchFamily="50" charset="-128"/>
                <a:ea typeface="游ゴシック" panose="020B0400000000000000" pitchFamily="50" charset="-128"/>
                <a:cs typeface="ShinMGoPr6N-Medium"/>
              </a:rPr>
              <a:t>● الأشخاص الذين يريدون تلقي التطعيم في المؤسسة الطبية التي يتلقون العلاج فيها لأمراض كامنة </a:t>
            </a:r>
            <a:r>
              <a:rPr lang="ar" sz="800" b="1" dirty="0">
                <a:solidFill>
                  <a:srgbClr val="F7941D"/>
                </a:solidFill>
                <a:latin typeface="Yu Gothic Medium" panose="020B0400000000000000" pitchFamily="34" charset="-128"/>
                <a:ea typeface="Yu Gothic Medium" panose="020B0400000000000000" pitchFamily="34" charset="-128"/>
                <a:cs typeface="ShinMGoPr6N-Medium"/>
              </a:rPr>
              <a:t>← يرجى استشارة المؤسسة الطبية.</a:t>
            </a:r>
            <a:endParaRPr sz="800" b="1" dirty="0">
              <a:latin typeface="Yu Gothic Medium" panose="020B0400000000000000" pitchFamily="34" charset="-128"/>
              <a:ea typeface="Yu Gothic Medium" panose="020B0400000000000000" pitchFamily="34" charset="-128"/>
              <a:cs typeface="ShinMGoPr6N-Medium"/>
            </a:endParaRPr>
          </a:p>
          <a:p>
            <a:pPr marL="160020" marR="1094740" indent="-147955">
              <a:lnSpc>
                <a:spcPct val="129900"/>
              </a:lnSpc>
            </a:pPr>
            <a:r>
              <a:rPr lang="ar" sz="800" dirty="0">
                <a:solidFill>
                  <a:srgbClr val="231F20"/>
                </a:solidFill>
                <a:latin typeface="游ゴシック" panose="020B0400000000000000" pitchFamily="50" charset="-128"/>
                <a:ea typeface="游ゴシック" panose="020B0400000000000000" pitchFamily="50" charset="-128"/>
                <a:cs typeface="ShinMGoPr6N-Medium"/>
              </a:rPr>
              <a:t>● الأشخاص الذين يسكنون في مكان مختلف عن مكان تسجيل إقامتهم </a:t>
            </a:r>
            <a:r>
              <a:rPr lang="ar" sz="800" b="1" dirty="0">
                <a:solidFill>
                  <a:srgbClr val="F7941D"/>
                </a:solidFill>
                <a:latin typeface="Yu Gothic Medium" panose="020B0400000000000000" pitchFamily="34" charset="-128"/>
                <a:ea typeface="Yu Gothic Medium" panose="020B0400000000000000" pitchFamily="34" charset="-128"/>
                <a:cs typeface="ShinMGoPr6N-Medium"/>
              </a:rPr>
              <a:t>←</a:t>
            </a:r>
            <a:r>
              <a:rPr lang="ja" sz="800" b="1" dirty="0">
                <a:solidFill>
                  <a:srgbClr val="F7941D"/>
                </a:solidFill>
                <a:latin typeface="Yu Gothic Medium" panose="020B0400000000000000" pitchFamily="34" charset="-128"/>
                <a:ea typeface="Yu Gothic Medium" panose="020B0400000000000000" pitchFamily="34" charset="-128"/>
                <a:cs typeface="ShinMGoPr6N-Medium"/>
              </a:rPr>
              <a:t> </a:t>
            </a:r>
            <a:r>
              <a:rPr lang="ar-SY" altLang="ja" sz="800" b="1" dirty="0">
                <a:solidFill>
                  <a:srgbClr val="F7941D"/>
                </a:solidFill>
                <a:latin typeface="Yu Gothic Medium" panose="020B0400000000000000" pitchFamily="34" charset="-128"/>
                <a:ea typeface="Yu Gothic Medium" panose="020B0400000000000000" pitchFamily="34" charset="-128"/>
                <a:cs typeface="ShinMGoPr6N-Medium"/>
              </a:rPr>
              <a:t>قد يكون بالإمكان تلقي التطعيم </a:t>
            </a:r>
            <a:r>
              <a:rPr lang="ar-SY" altLang="ja" sz="800" b="1" dirty="0" smtClean="0">
                <a:solidFill>
                  <a:srgbClr val="F7941D"/>
                </a:solidFill>
                <a:latin typeface="Yu Gothic Medium" panose="020B0400000000000000" pitchFamily="34" charset="-128"/>
                <a:ea typeface="Yu Gothic Medium" panose="020B0400000000000000" pitchFamily="34" charset="-128"/>
                <a:cs typeface="ShinMGoPr6N-Medium"/>
              </a:rPr>
              <a:t>في منطقة </a:t>
            </a:r>
            <a:r>
              <a:rPr lang="ar-SY" altLang="ja" sz="800" b="1" dirty="0">
                <a:solidFill>
                  <a:srgbClr val="F7941D"/>
                </a:solidFill>
                <a:latin typeface="Yu Gothic Medium" panose="020B0400000000000000" pitchFamily="34" charset="-128"/>
                <a:ea typeface="Yu Gothic Medium" panose="020B0400000000000000" pitchFamily="34" charset="-128"/>
                <a:cs typeface="ShinMGoPr6N-Medium"/>
              </a:rPr>
              <a:t>السكن.</a:t>
            </a:r>
            <a:r>
              <a:rPr lang="ja" sz="800" b="1" dirty="0">
                <a:solidFill>
                  <a:srgbClr val="F7941D"/>
                </a:solidFill>
                <a:latin typeface="Yu Gothic Medium" panose="020B0400000000000000" pitchFamily="34" charset="-128"/>
                <a:ea typeface="Yu Gothic Medium" panose="020B0400000000000000" pitchFamily="34" charset="-128"/>
                <a:cs typeface="ShinMGoPr6N-Medium"/>
              </a:rPr>
              <a:t> </a:t>
            </a:r>
            <a:endParaRPr lang="en-US" sz="800" b="1" dirty="0">
              <a:solidFill>
                <a:srgbClr val="F7941D"/>
              </a:solidFill>
              <a:latin typeface="Yu Gothic Medium" panose="020B0400000000000000" pitchFamily="34" charset="-128"/>
              <a:ea typeface="Yu Gothic Medium" panose="020B0400000000000000" pitchFamily="34" charset="-128"/>
              <a:cs typeface="ShinMGoPr6N-Medium"/>
            </a:endParaRPr>
          </a:p>
          <a:p>
            <a:pPr marL="160020" marR="1094740" indent="-147955" rtl="1">
              <a:lnSpc>
                <a:spcPct val="129900"/>
              </a:lnSpc>
            </a:pPr>
            <a:r>
              <a:rPr lang="ar" sz="800" b="1" dirty="0">
                <a:solidFill>
                  <a:srgbClr val="F7941D"/>
                </a:solidFill>
                <a:latin typeface="Yu Gothic Medium" panose="020B0400000000000000" pitchFamily="34" charset="-128"/>
                <a:ea typeface="Yu Gothic Medium" panose="020B0400000000000000" pitchFamily="34" charset="-128"/>
                <a:cs typeface="ShinMGoPr6N-Medium"/>
              </a:rPr>
              <a:t>　</a:t>
            </a:r>
            <a:r>
              <a:rPr lang="ar" sz="800" dirty="0">
                <a:solidFill>
                  <a:srgbClr val="231F20"/>
                </a:solidFill>
                <a:latin typeface="游ゴシック" panose="020B0400000000000000" pitchFamily="50" charset="-128"/>
                <a:ea typeface="游ゴシック" panose="020B0400000000000000" pitchFamily="50" charset="-128"/>
                <a:cs typeface="ShinMGoPr6N-Medium"/>
              </a:rPr>
              <a:t>يرجى مراجعة موقع بلدية المنطقة التي تسكن فيها أو الاتصال بمكتب الاستفسارات.</a:t>
            </a:r>
            <a:endParaRPr sz="800" dirty="0">
              <a:latin typeface="游ゴシック" panose="020B0400000000000000" pitchFamily="50" charset="-128"/>
              <a:ea typeface="游ゴシック" panose="020B0400000000000000" pitchFamily="50" charset="-128"/>
              <a:cs typeface="ShinMGoPr6N-Medium"/>
            </a:endParaRPr>
          </a:p>
        </p:txBody>
      </p:sp>
      <p:sp>
        <p:nvSpPr>
          <p:cNvPr id="19" name="object 4">
            <a:extLst>
              <a:ext uri="{FF2B5EF4-FFF2-40B4-BE49-F238E27FC236}">
                <a16:creationId xmlns:a16="http://schemas.microsoft.com/office/drawing/2014/main" id="{3C323C8D-A2C3-044C-BEAA-D13190C342B6}"/>
              </a:ext>
            </a:extLst>
          </p:cNvPr>
          <p:cNvSpPr txBox="1"/>
          <p:nvPr/>
        </p:nvSpPr>
        <p:spPr>
          <a:xfrm>
            <a:off x="482563" y="7431605"/>
            <a:ext cx="3448599" cy="535083"/>
          </a:xfrm>
          <a:prstGeom prst="rect">
            <a:avLst/>
          </a:prstGeom>
        </p:spPr>
        <p:txBody>
          <a:bodyPr vert="horz" wrap="square" lIns="0" tIns="0" rIns="0" bIns="0" rtlCol="1">
            <a:spAutoFit/>
          </a:bodyPr>
          <a:lstStyle/>
          <a:p>
            <a:pPr marL="12700" marR="5080" indent="6985" algn="just" rtl="1">
              <a:lnSpc>
                <a:spcPct val="118100"/>
              </a:lnSpc>
              <a:spcBef>
                <a:spcPts val="100"/>
              </a:spcBef>
            </a:pPr>
            <a:r>
              <a:rPr lang="ar" sz="1000" b="1" dirty="0">
                <a:solidFill>
                  <a:srgbClr val="231F20"/>
                </a:solidFill>
                <a:latin typeface="Yu Gothic" panose="020B0400000000000000" pitchFamily="34" charset="-128"/>
                <a:ea typeface="Yu Gothic" panose="020B0400000000000000" pitchFamily="34" charset="-128"/>
                <a:cs typeface="ShinMGoPr6N-DeBold"/>
              </a:rPr>
              <a:t>لمزيد من المعلومات حول فعالية وسلامة لقاح فيروس كورونا المستجد، يرجى الاطلاع على صفحة «حول لقاح فيروس كورونا المستجد» على موقع وزارة الصحة والعمل والرعاية الاجتماعية.</a:t>
            </a:r>
            <a:endParaRPr sz="1000" b="1" dirty="0">
              <a:latin typeface="Yu Gothic" panose="020B0400000000000000" pitchFamily="34" charset="-128"/>
              <a:ea typeface="Yu Gothic" panose="020B0400000000000000" pitchFamily="34" charset="-128"/>
              <a:cs typeface="ShinMGoPr6N-DeBold"/>
            </a:endParaRPr>
          </a:p>
        </p:txBody>
      </p:sp>
      <p:sp>
        <p:nvSpPr>
          <p:cNvPr id="20" name="object 5">
            <a:extLst>
              <a:ext uri="{FF2B5EF4-FFF2-40B4-BE49-F238E27FC236}">
                <a16:creationId xmlns:a16="http://schemas.microsoft.com/office/drawing/2014/main" id="{E0F178A4-AA4E-7542-8F2A-E8FA81BC6039}"/>
              </a:ext>
            </a:extLst>
          </p:cNvPr>
          <p:cNvSpPr txBox="1"/>
          <p:nvPr/>
        </p:nvSpPr>
        <p:spPr>
          <a:xfrm>
            <a:off x="349250" y="8081067"/>
            <a:ext cx="5206661" cy="138499"/>
          </a:xfrm>
          <a:prstGeom prst="rect">
            <a:avLst/>
          </a:prstGeom>
        </p:spPr>
        <p:txBody>
          <a:bodyPr vert="horz" wrap="square" lIns="0" tIns="0" rIns="0" bIns="0" rtlCol="1">
            <a:spAutoFit/>
          </a:bodyPr>
          <a:lstStyle/>
          <a:p>
            <a:pPr marL="12700" rtl="1">
              <a:lnSpc>
                <a:spcPct val="100000"/>
              </a:lnSpc>
              <a:spcBef>
                <a:spcPts val="100"/>
              </a:spcBef>
            </a:pPr>
            <a:r>
              <a:rPr lang="ar" sz="900" dirty="0">
                <a:solidFill>
                  <a:srgbClr val="231F20"/>
                </a:solidFill>
                <a:latin typeface="游ゴシック" panose="020B0400000000000000" pitchFamily="50" charset="-128"/>
                <a:ea typeface="游ゴシック" panose="020B0400000000000000" pitchFamily="50" charset="-128"/>
                <a:cs typeface="ShinMGoPr6N-Medium"/>
              </a:rPr>
              <a:t>يرجى استشارة بلديتك المحلية إذا لم تتمكن من زيارة موقع الوزارة.</a:t>
            </a:r>
            <a:endParaRPr sz="900" dirty="0">
              <a:latin typeface="游ゴシック" panose="020B0400000000000000" pitchFamily="50" charset="-128"/>
              <a:ea typeface="游ゴシック" panose="020B0400000000000000" pitchFamily="50" charset="-128"/>
              <a:cs typeface="ShinMGoPr6N-Medium"/>
            </a:endParaRPr>
          </a:p>
        </p:txBody>
      </p:sp>
      <p:sp>
        <p:nvSpPr>
          <p:cNvPr id="21" name="object 6">
            <a:extLst>
              <a:ext uri="{FF2B5EF4-FFF2-40B4-BE49-F238E27FC236}">
                <a16:creationId xmlns:a16="http://schemas.microsoft.com/office/drawing/2014/main" id="{8426F7C4-20EF-8E43-BB22-2F60338A776A}"/>
              </a:ext>
            </a:extLst>
          </p:cNvPr>
          <p:cNvSpPr txBox="1"/>
          <p:nvPr/>
        </p:nvSpPr>
        <p:spPr>
          <a:xfrm>
            <a:off x="5764402" y="7620737"/>
            <a:ext cx="473889" cy="151323"/>
          </a:xfrm>
          <a:prstGeom prst="rect">
            <a:avLst/>
          </a:prstGeom>
        </p:spPr>
        <p:txBody>
          <a:bodyPr vert="horz" wrap="square" lIns="0" tIns="12700" rIns="0" bIns="0" rtlCol="1">
            <a:spAutoFit/>
          </a:bodyPr>
          <a:lstStyle/>
          <a:p>
            <a:pPr marL="12700" rtl="1">
              <a:lnSpc>
                <a:spcPct val="100000"/>
              </a:lnSpc>
              <a:spcBef>
                <a:spcPts val="100"/>
              </a:spcBef>
              <a:tabLst>
                <a:tab pos="1593850" algn="l"/>
              </a:tabLst>
            </a:pPr>
            <a:r>
              <a:rPr lang="ar" sz="900" b="1" dirty="0">
                <a:solidFill>
                  <a:srgbClr val="231F20"/>
                </a:solidFill>
                <a:latin typeface="Times New Roman" panose="02020603050405020304" pitchFamily="18" charset="0"/>
                <a:cs typeface="Times New Roman" panose="02020603050405020304" pitchFamily="18" charset="0"/>
              </a:rPr>
              <a:t>	</a:t>
            </a:r>
            <a:r>
              <a:rPr lang="ar" sz="9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 </a:t>
            </a:r>
            <a:r>
              <a:rPr lang="ar" sz="900" b="1" dirty="0">
                <a:solidFill>
                  <a:schemeClr val="bg1"/>
                </a:solidFill>
                <a:latin typeface="Times New Roman" panose="02020603050405020304" pitchFamily="18" charset="0"/>
                <a:ea typeface="Yu Gothic" panose="020B0400000000000000" pitchFamily="34" charset="-128"/>
                <a:cs typeface="Times New Roman" panose="02020603050405020304" pitchFamily="18" charset="0"/>
              </a:rPr>
              <a:t>بحث</a:t>
            </a:r>
          </a:p>
        </p:txBody>
      </p:sp>
      <p:sp>
        <p:nvSpPr>
          <p:cNvPr id="22" name="object 7">
            <a:extLst>
              <a:ext uri="{FF2B5EF4-FFF2-40B4-BE49-F238E27FC236}">
                <a16:creationId xmlns:a16="http://schemas.microsoft.com/office/drawing/2014/main" id="{E66E7AC4-A26C-6541-AC78-BC0243E978A8}"/>
              </a:ext>
            </a:extLst>
          </p:cNvPr>
          <p:cNvSpPr txBox="1"/>
          <p:nvPr/>
        </p:nvSpPr>
        <p:spPr>
          <a:xfrm>
            <a:off x="6521450" y="8825873"/>
            <a:ext cx="670238" cy="135935"/>
          </a:xfrm>
          <a:prstGeom prst="rect">
            <a:avLst/>
          </a:prstGeom>
        </p:spPr>
        <p:txBody>
          <a:bodyPr vert="horz" wrap="square" lIns="0" tIns="12700" rIns="0" bIns="0" rtlCol="1">
            <a:spAutoFit/>
          </a:bodyPr>
          <a:lstStyle/>
          <a:p>
            <a:pPr marL="12700" rtl="1">
              <a:lnSpc>
                <a:spcPct val="100000"/>
              </a:lnSpc>
              <a:spcBef>
                <a:spcPts val="100"/>
              </a:spcBef>
            </a:pPr>
            <a:r>
              <a:rPr lang="ar" sz="800" dirty="0">
                <a:solidFill>
                  <a:srgbClr val="231F20"/>
                </a:solidFill>
                <a:latin typeface="Yu Gothic Medium" panose="020B0400000000000000" pitchFamily="34" charset="-128"/>
                <a:ea typeface="Yu Gothic Medium" panose="020B0400000000000000" pitchFamily="34" charset="-128"/>
                <a:cs typeface="GothicMB101Pro-Medium"/>
              </a:rPr>
              <a:t>للاستفسار</a:t>
            </a:r>
            <a:endParaRPr sz="800" dirty="0">
              <a:latin typeface="Yu Gothic Medium" panose="020B0400000000000000" pitchFamily="34" charset="-128"/>
              <a:ea typeface="Yu Gothic Medium" panose="020B0400000000000000" pitchFamily="34" charset="-128"/>
              <a:cs typeface="GothicMB101Pro-Medium"/>
            </a:endParaRPr>
          </a:p>
        </p:txBody>
      </p:sp>
      <p:sp>
        <p:nvSpPr>
          <p:cNvPr id="23" name="object 8">
            <a:extLst>
              <a:ext uri="{FF2B5EF4-FFF2-40B4-BE49-F238E27FC236}">
                <a16:creationId xmlns:a16="http://schemas.microsoft.com/office/drawing/2014/main" id="{55680AF8-7E3D-1147-A4F3-FC56DAE9D03C}"/>
              </a:ext>
            </a:extLst>
          </p:cNvPr>
          <p:cNvSpPr txBox="1"/>
          <p:nvPr/>
        </p:nvSpPr>
        <p:spPr>
          <a:xfrm>
            <a:off x="6030690" y="5782809"/>
            <a:ext cx="1037260" cy="1016497"/>
          </a:xfrm>
          <a:prstGeom prst="rect">
            <a:avLst/>
          </a:prstGeom>
        </p:spPr>
        <p:txBody>
          <a:bodyPr vert="horz" wrap="square" lIns="0" tIns="0" rIns="0" bIns="0" rtlCol="1">
            <a:spAutoFit/>
          </a:bodyPr>
          <a:lstStyle/>
          <a:p>
            <a:pPr marL="12700" marR="5080" indent="3810" rtl="1">
              <a:lnSpc>
                <a:spcPct val="140400"/>
              </a:lnSpc>
            </a:pPr>
            <a:r>
              <a:rPr lang="ar" sz="950" b="1" dirty="0">
                <a:solidFill>
                  <a:schemeClr val="bg1"/>
                </a:solidFill>
                <a:latin typeface="Yu Gothic" panose="020B0400000000000000" pitchFamily="34" charset="-128"/>
                <a:ea typeface="Yu Gothic" panose="020B0400000000000000" pitchFamily="34" charset="-128"/>
                <a:cs typeface="A-OTF Shin Maru Go Pr6N"/>
              </a:rPr>
              <a:t>نرجو منكم الاستمرار في اتخاذ التدابير الوقائية ضد العدوى</a:t>
            </a:r>
            <a:r>
              <a:rPr lang="ar" sz="1000" b="1" dirty="0">
                <a:solidFill>
                  <a:schemeClr val="bg1"/>
                </a:solidFill>
                <a:latin typeface="Yu Gothic" panose="020B0400000000000000" pitchFamily="34" charset="-128"/>
                <a:ea typeface="Yu Gothic" panose="020B0400000000000000" pitchFamily="34" charset="-128"/>
                <a:cs typeface="A-OTF Shin Maru Go Pr6N"/>
              </a:rPr>
              <a:t>.</a:t>
            </a:r>
          </a:p>
        </p:txBody>
      </p:sp>
      <p:sp>
        <p:nvSpPr>
          <p:cNvPr id="24" name="object 9">
            <a:extLst>
              <a:ext uri="{FF2B5EF4-FFF2-40B4-BE49-F238E27FC236}">
                <a16:creationId xmlns:a16="http://schemas.microsoft.com/office/drawing/2014/main" id="{9342C1BE-6BDC-BF43-9610-6973765CF6B7}"/>
              </a:ext>
            </a:extLst>
          </p:cNvPr>
          <p:cNvSpPr txBox="1"/>
          <p:nvPr/>
        </p:nvSpPr>
        <p:spPr>
          <a:xfrm>
            <a:off x="383727" y="6694590"/>
            <a:ext cx="5300512" cy="173124"/>
          </a:xfrm>
          <a:prstGeom prst="rect">
            <a:avLst/>
          </a:prstGeom>
        </p:spPr>
        <p:txBody>
          <a:bodyPr vert="horz" wrap="square" lIns="0" tIns="57150" rIns="0" bIns="0" rtlCol="1">
            <a:spAutoFit/>
          </a:bodyPr>
          <a:lstStyle/>
          <a:p>
            <a:pPr marL="201930">
              <a:spcBef>
                <a:spcPts val="350"/>
              </a:spcBef>
            </a:pPr>
            <a:r>
              <a:rPr lang="ar-SY" altLang="ja-JP" sz="700" dirty="0" smtClean="0">
                <a:latin typeface="游ゴシック" panose="020B0400000000000000" pitchFamily="50" charset="-128"/>
                <a:ea typeface="游ゴシック" panose="020B0400000000000000" pitchFamily="50" charset="-128"/>
                <a:cs typeface="ShinMGoPr6N-Medium"/>
              </a:rPr>
              <a:t> </a:t>
            </a:r>
            <a:r>
              <a:rPr lang="ar-SY" altLang="ja-JP" sz="700" dirty="0">
                <a:latin typeface="游ゴシック" panose="020B0400000000000000" pitchFamily="50" charset="-128"/>
                <a:ea typeface="游ゴシック" panose="020B0400000000000000" pitchFamily="50" charset="-128"/>
                <a:cs typeface="ShinMGoPr6N-Medium"/>
              </a:rPr>
              <a:t>تجنب تلك</a:t>
            </a:r>
            <a:r>
              <a:rPr lang="ar" sz="750" b="1" dirty="0" smtClean="0">
                <a:latin typeface="Yu Gothic" panose="020B0400000000000000" pitchFamily="34" charset="-128"/>
                <a:ea typeface="Yu Gothic" panose="020B0400000000000000" pitchFamily="34" charset="-128"/>
                <a:cs typeface="ShinMGoPr6N-Medium"/>
              </a:rPr>
              <a:t>«الأمور </a:t>
            </a:r>
            <a:r>
              <a:rPr lang="ar" sz="750" b="1" dirty="0">
                <a:latin typeface="Yu Gothic" panose="020B0400000000000000" pitchFamily="34" charset="-128"/>
                <a:ea typeface="Yu Gothic" panose="020B0400000000000000" pitchFamily="34" charset="-128"/>
                <a:cs typeface="ShinMGoPr6N-Medium"/>
              </a:rPr>
              <a:t>الثلاثة (الأماكن المزدحمة والتواصل القريب </a:t>
            </a:r>
            <a:r>
              <a:rPr lang="ar" sz="750" b="1" dirty="0" smtClean="0">
                <a:latin typeface="Yu Gothic" panose="020B0400000000000000" pitchFamily="34" charset="-128"/>
                <a:ea typeface="Yu Gothic" panose="020B0400000000000000" pitchFamily="34" charset="-128"/>
                <a:cs typeface="ShinMGoPr6N-Medium"/>
              </a:rPr>
              <a:t>والأماكن)»</a:t>
            </a:r>
            <a:endParaRPr sz="750" b="1" dirty="0">
              <a:latin typeface="Yu Gothic" panose="020B0400000000000000" pitchFamily="34" charset="-128"/>
              <a:ea typeface="Yu Gothic" panose="020B0400000000000000" pitchFamily="34" charset="-128"/>
              <a:cs typeface="ShinMGoPr6N-Medium"/>
            </a:endParaRPr>
          </a:p>
        </p:txBody>
      </p:sp>
      <p:sp>
        <p:nvSpPr>
          <p:cNvPr id="25" name="object 10">
            <a:extLst>
              <a:ext uri="{FF2B5EF4-FFF2-40B4-BE49-F238E27FC236}">
                <a16:creationId xmlns:a16="http://schemas.microsoft.com/office/drawing/2014/main" id="{8168CB19-0A76-BE46-BDC5-4120D946F441}"/>
              </a:ext>
            </a:extLst>
          </p:cNvPr>
          <p:cNvSpPr txBox="1"/>
          <p:nvPr/>
        </p:nvSpPr>
        <p:spPr>
          <a:xfrm>
            <a:off x="2521609" y="6511430"/>
            <a:ext cx="621665" cy="128240"/>
          </a:xfrm>
          <a:prstGeom prst="rect">
            <a:avLst/>
          </a:prstGeom>
        </p:spPr>
        <p:txBody>
          <a:bodyPr vert="horz" wrap="square" lIns="0" tIns="12700" rIns="0" bIns="0" rtlCol="1">
            <a:spAutoFit/>
          </a:bodyPr>
          <a:lstStyle/>
          <a:p>
            <a:pPr marL="12700" rtl="1">
              <a:lnSpc>
                <a:spcPct val="100000"/>
              </a:lnSpc>
              <a:spcBef>
                <a:spcPts val="100"/>
              </a:spcBef>
            </a:pPr>
            <a:r>
              <a:rPr lang="ar" sz="750" b="1" dirty="0">
                <a:solidFill>
                  <a:srgbClr val="231F20"/>
                </a:solidFill>
                <a:latin typeface="Yu Gothic" panose="020B0400000000000000" pitchFamily="34" charset="-128"/>
                <a:ea typeface="Yu Gothic" panose="020B0400000000000000" pitchFamily="34" charset="-128"/>
                <a:cs typeface="ShinMGoPr6N-Medium"/>
              </a:rPr>
              <a:t>ارتداء الكمامة</a:t>
            </a:r>
            <a:endParaRPr sz="750" b="1" dirty="0">
              <a:latin typeface="Yu Gothic" panose="020B0400000000000000" pitchFamily="34" charset="-128"/>
              <a:ea typeface="Yu Gothic" panose="020B0400000000000000" pitchFamily="34" charset="-128"/>
              <a:cs typeface="ShinMGoPr6N-Medium"/>
            </a:endParaRPr>
          </a:p>
        </p:txBody>
      </p:sp>
      <p:sp>
        <p:nvSpPr>
          <p:cNvPr id="26" name="object 11">
            <a:extLst>
              <a:ext uri="{FF2B5EF4-FFF2-40B4-BE49-F238E27FC236}">
                <a16:creationId xmlns:a16="http://schemas.microsoft.com/office/drawing/2014/main" id="{23062E70-A748-A544-80BA-086CABFCD695}"/>
              </a:ext>
            </a:extLst>
          </p:cNvPr>
          <p:cNvSpPr txBox="1"/>
          <p:nvPr/>
        </p:nvSpPr>
        <p:spPr>
          <a:xfrm>
            <a:off x="1653540" y="6484743"/>
            <a:ext cx="800815" cy="148374"/>
          </a:xfrm>
          <a:prstGeom prst="rect">
            <a:avLst/>
          </a:prstGeom>
        </p:spPr>
        <p:txBody>
          <a:bodyPr vert="horz" wrap="square" lIns="0" tIns="12700" rIns="0" bIns="0" rtlCol="1">
            <a:spAutoFit/>
          </a:bodyPr>
          <a:lstStyle/>
          <a:p>
            <a:pPr marL="156210" marR="5080" indent="-144145" rtl="1">
              <a:lnSpc>
                <a:spcPct val="126000"/>
              </a:lnSpc>
              <a:spcBef>
                <a:spcPts val="100"/>
              </a:spcBef>
              <a:tabLst>
                <a:tab pos="753110" algn="l"/>
                <a:tab pos="855980" algn="l"/>
              </a:tabLst>
            </a:pPr>
            <a:r>
              <a:rPr lang="ar" sz="750" b="1" dirty="0">
                <a:solidFill>
                  <a:srgbClr val="231F20"/>
                </a:solidFill>
                <a:latin typeface="Yu Gothic" panose="020B0400000000000000" pitchFamily="34" charset="-128"/>
                <a:ea typeface="Yu Gothic" panose="020B0400000000000000" pitchFamily="34" charset="-128"/>
                <a:cs typeface="ShinMGoPr6N-Medium"/>
              </a:rPr>
              <a:t>غسل اليدين بالصابون</a:t>
            </a:r>
            <a:endParaRPr lang="en-US" altLang="ja-JP" sz="750" b="1" dirty="0">
              <a:solidFill>
                <a:srgbClr val="231F20"/>
              </a:solidFill>
              <a:latin typeface="Yu Gothic" panose="020B0400000000000000" pitchFamily="34" charset="-128"/>
              <a:ea typeface="Yu Gothic" panose="020B0400000000000000" pitchFamily="34" charset="-128"/>
              <a:cs typeface="ShinMGoPr6N-Medium"/>
            </a:endParaRPr>
          </a:p>
        </p:txBody>
      </p:sp>
      <p:sp>
        <p:nvSpPr>
          <p:cNvPr id="27" name="object 3">
            <a:extLst>
              <a:ext uri="{FF2B5EF4-FFF2-40B4-BE49-F238E27FC236}">
                <a16:creationId xmlns:a16="http://schemas.microsoft.com/office/drawing/2014/main" id="{4560EEA9-D560-B54D-9F67-FC37983320C3}"/>
              </a:ext>
            </a:extLst>
          </p:cNvPr>
          <p:cNvSpPr txBox="1"/>
          <p:nvPr/>
        </p:nvSpPr>
        <p:spPr>
          <a:xfrm>
            <a:off x="196850" y="2624967"/>
            <a:ext cx="7066372" cy="779188"/>
          </a:xfrm>
          <a:prstGeom prst="rect">
            <a:avLst/>
          </a:prstGeom>
        </p:spPr>
        <p:txBody>
          <a:bodyPr vert="horz" wrap="square" lIns="0" tIns="0" rIns="0" bIns="0" rtlCol="1">
            <a:spAutoFit/>
          </a:bodyPr>
          <a:lstStyle/>
          <a:p>
            <a:pPr marL="12700" rtl="1">
              <a:lnSpc>
                <a:spcPct val="100000"/>
              </a:lnSpc>
            </a:pPr>
            <a:r>
              <a:rPr lang="ar" sz="800" b="1" dirty="0">
                <a:solidFill>
                  <a:srgbClr val="231F20"/>
                </a:solidFill>
                <a:latin typeface="游ゴシック" panose="020B0400000000000000" pitchFamily="50" charset="-128"/>
                <a:ea typeface="游ゴシック" panose="020B0400000000000000" pitchFamily="50" charset="-128"/>
                <a:cs typeface="A-OTF Shin Maru Go Pr6N"/>
              </a:rPr>
              <a:t>◎ من المطلوب الحصول على موافقة الشخص الذي سيتلقى التطعيم.</a:t>
            </a:r>
            <a:endParaRPr lang="ja-JP" altLang="en-US" sz="800" b="1" dirty="0">
              <a:latin typeface="游ゴシック" panose="020B0400000000000000" pitchFamily="50" charset="-128"/>
              <a:ea typeface="游ゴシック" panose="020B0400000000000000" pitchFamily="50" charset="-128"/>
              <a:cs typeface="A-OTF Shin Maru Go Pr6N"/>
            </a:endParaRPr>
          </a:p>
          <a:p>
            <a:pPr marL="19050" marR="132080" indent="160655" algn="just" rtl="1">
              <a:lnSpc>
                <a:spcPct val="129900"/>
              </a:lnSpc>
              <a:spcBef>
                <a:spcPts val="345"/>
              </a:spcBef>
            </a:pPr>
            <a:r>
              <a:rPr lang="ar" sz="800" dirty="0">
                <a:solidFill>
                  <a:srgbClr val="231F20"/>
                </a:solidFill>
                <a:latin typeface="游ゴシック" panose="020B0400000000000000" pitchFamily="50" charset="-128"/>
                <a:ea typeface="游ゴシック" panose="020B0400000000000000" pitchFamily="50" charset="-128"/>
                <a:cs typeface="ShinMGoPr6N-Medium"/>
              </a:rPr>
              <a:t>عندما تريد تلقي التطعيم، يرجى الاطلاع بشكل صحيح على تأثيرات الوقاية من الأمراض المعدية وآثارها الجانبية أولاً ثم اتخاذ قرار بشأن التطعيم بإرادتك. لا يتم التطعيم بدون موافقة الشخص المعني.</a:t>
            </a:r>
            <a:endParaRPr lang="ja-JP" altLang="en-US" sz="800" dirty="0">
              <a:latin typeface="游ゴシック" panose="020B0400000000000000" pitchFamily="50" charset="-128"/>
              <a:ea typeface="游ゴシック" panose="020B0400000000000000" pitchFamily="50" charset="-128"/>
              <a:cs typeface="ShinMGoPr6N-Medium"/>
            </a:endParaRPr>
          </a:p>
          <a:p>
            <a:pPr marL="160655" rtl="1">
              <a:lnSpc>
                <a:spcPct val="100000"/>
              </a:lnSpc>
              <a:spcBef>
                <a:spcPts val="360"/>
              </a:spcBef>
            </a:pPr>
            <a:r>
              <a:rPr lang="ar" sz="800" dirty="0">
                <a:solidFill>
                  <a:srgbClr val="231F20"/>
                </a:solidFill>
                <a:latin typeface="游ゴシック" panose="020B0400000000000000" pitchFamily="50" charset="-128"/>
                <a:ea typeface="游ゴシック" panose="020B0400000000000000" pitchFamily="50" charset="-128"/>
                <a:cs typeface="ShinMGoPr6N-Medium"/>
              </a:rPr>
              <a:t>لا يجوز إجبار الآخرين من حولكم أو في مكان العمل على تلقي التطعيم، كما لا يجوز التحيز ضد الأشخاص الذين لم يتلقوا التطعيم.</a:t>
            </a:r>
            <a:endParaRPr sz="800" dirty="0">
              <a:latin typeface="游ゴシック" panose="020B0400000000000000" pitchFamily="50" charset="-128"/>
              <a:ea typeface="游ゴシック" panose="020B0400000000000000" pitchFamily="50" charset="-128"/>
              <a:cs typeface="ShinMGoPr6N-Medium"/>
            </a:endParaRPr>
          </a:p>
        </p:txBody>
      </p:sp>
      <p:sp>
        <p:nvSpPr>
          <p:cNvPr id="28" name="object 3">
            <a:extLst>
              <a:ext uri="{FF2B5EF4-FFF2-40B4-BE49-F238E27FC236}">
                <a16:creationId xmlns:a16="http://schemas.microsoft.com/office/drawing/2014/main" id="{79625D33-6AFA-AF4E-905E-F1F3498C01B1}"/>
              </a:ext>
            </a:extLst>
          </p:cNvPr>
          <p:cNvSpPr txBox="1"/>
          <p:nvPr/>
        </p:nvSpPr>
        <p:spPr>
          <a:xfrm>
            <a:off x="196850" y="3569444"/>
            <a:ext cx="7066372" cy="680186"/>
          </a:xfrm>
          <a:prstGeom prst="rect">
            <a:avLst/>
          </a:prstGeom>
        </p:spPr>
        <p:txBody>
          <a:bodyPr vert="horz" wrap="square" lIns="0" tIns="0" rIns="0" bIns="0" rtlCol="1">
            <a:spAutoFit/>
          </a:bodyPr>
          <a:lstStyle/>
          <a:p>
            <a:pPr marL="12700"/>
            <a:r>
              <a:rPr lang="ar" sz="800" b="1" dirty="0" smtClean="0">
                <a:solidFill>
                  <a:srgbClr val="231F20"/>
                </a:solidFill>
                <a:latin typeface="游ゴシック" panose="020B0400000000000000" pitchFamily="50" charset="-128"/>
                <a:ea typeface="游ゴシック" panose="020B0400000000000000" pitchFamily="50" charset="-128"/>
                <a:cs typeface="A-OTF Shin Maru Go Pr6N"/>
              </a:rPr>
              <a:t>◎</a:t>
            </a:r>
            <a:r>
              <a:rPr lang="ar" sz="800" b="1" dirty="0" smtClean="0">
                <a:latin typeface="游ゴシック" panose="020B0400000000000000" pitchFamily="50" charset="-128"/>
                <a:ea typeface="游ゴシック" panose="020B0400000000000000" pitchFamily="50" charset="-128"/>
                <a:cs typeface="A-OTF Shin Maru Go Pr6N"/>
              </a:rPr>
              <a:t>.</a:t>
            </a:r>
            <a:r>
              <a:rPr lang="en-US" sz="800" b="1" dirty="0" smtClean="0">
                <a:latin typeface="游ゴシック" panose="020B0400000000000000" pitchFamily="50" charset="-128"/>
                <a:ea typeface="游ゴシック" panose="020B0400000000000000" pitchFamily="50" charset="-128"/>
                <a:cs typeface="A-OTF Shin Maru Go Pr6N"/>
              </a:rPr>
              <a:t> </a:t>
            </a:r>
            <a:r>
              <a:rPr lang="ar-SY" sz="800" b="1" dirty="0">
                <a:latin typeface="游ゴシック" panose="020B0400000000000000" pitchFamily="50" charset="-128"/>
                <a:ea typeface="游ゴシック" panose="020B0400000000000000" pitchFamily="50" charset="-128"/>
                <a:cs typeface="A-OTF Shin Maru Go Pr6N"/>
              </a:rPr>
              <a:t>يتوفر نظام إغاثة للأضرار الصحية الناتجة عن التطعيم الوقائي</a:t>
            </a:r>
            <a:r>
              <a:rPr lang="en-US" sz="800" b="1" dirty="0" smtClean="0">
                <a:latin typeface="游ゴシック" panose="020B0400000000000000" pitchFamily="50" charset="-128"/>
                <a:ea typeface="游ゴシック" panose="020B0400000000000000" pitchFamily="50" charset="-128"/>
                <a:cs typeface="A-OTF Shin Maru Go Pr6N"/>
              </a:rPr>
              <a:t> </a:t>
            </a:r>
            <a:endParaRPr sz="800" b="1" dirty="0">
              <a:latin typeface="游ゴシック" panose="020B0400000000000000" pitchFamily="50" charset="-128"/>
              <a:ea typeface="游ゴシック" panose="020B0400000000000000" pitchFamily="50" charset="-128"/>
              <a:cs typeface="A-OTF Shin Maru Go Pr6N"/>
            </a:endParaRPr>
          </a:p>
          <a:p>
            <a:pPr marL="21590" marR="127000" indent="163195" rtl="1">
              <a:lnSpc>
                <a:spcPct val="129900"/>
              </a:lnSpc>
              <a:spcBef>
                <a:spcPts val="345"/>
              </a:spcBef>
            </a:pPr>
            <a:r>
              <a:rPr lang="ar" sz="800" dirty="0">
                <a:solidFill>
                  <a:srgbClr val="231F20"/>
                </a:solidFill>
                <a:latin typeface="游ゴシック" panose="020B0400000000000000" pitchFamily="50" charset="-128"/>
                <a:ea typeface="游ゴシック" panose="020B0400000000000000" pitchFamily="50" charset="-128"/>
                <a:cs typeface="ShinMGoPr6N-Medium"/>
              </a:rPr>
              <a:t>قد يتسبب التطعيم الوقائي في وقوع مشاكل صحية (الإصابة بمرض أو التعرض لإعاقة). تم تأسيس نظام الإغاثة لأنه لا يمكن القضاء على هذه المشاكل على الرغم من شدة ندرة وقوعها.</a:t>
            </a:r>
          </a:p>
          <a:p>
            <a:pPr marL="21590" marR="127000" indent="163195" rtl="1">
              <a:lnSpc>
                <a:spcPct val="129900"/>
              </a:lnSpc>
              <a:spcBef>
                <a:spcPts val="345"/>
              </a:spcBef>
            </a:pPr>
            <a:r>
              <a:rPr lang="ar" sz="800" dirty="0">
                <a:solidFill>
                  <a:srgbClr val="231F20"/>
                </a:solidFill>
                <a:latin typeface="游ゴシック" panose="020B0400000000000000" pitchFamily="50" charset="-128"/>
                <a:ea typeface="游ゴシック" panose="020B0400000000000000" pitchFamily="50" charset="-128"/>
                <a:cs typeface="ShinMGoPr6N-Medium"/>
              </a:rPr>
              <a:t>فيما يتعلق بالإجراءات اللازمة لتقديم الطلب، يرجى استشارة البلدية التي تضم شهادة إقامتك.</a:t>
            </a:r>
            <a:endParaRPr sz="800" dirty="0">
              <a:latin typeface="游ゴシック" panose="020B0400000000000000" pitchFamily="50" charset="-128"/>
              <a:ea typeface="游ゴシック" panose="020B0400000000000000" pitchFamily="50" charset="-128"/>
              <a:cs typeface="ShinMGoPr6N-Medium"/>
            </a:endParaRPr>
          </a:p>
        </p:txBody>
      </p:sp>
      <p:sp>
        <p:nvSpPr>
          <p:cNvPr id="29" name="object 3">
            <a:extLst>
              <a:ext uri="{FF2B5EF4-FFF2-40B4-BE49-F238E27FC236}">
                <a16:creationId xmlns:a16="http://schemas.microsoft.com/office/drawing/2014/main" id="{942164DC-E9C9-A94A-AAAA-D9A78C0EC72E}"/>
              </a:ext>
            </a:extLst>
          </p:cNvPr>
          <p:cNvSpPr txBox="1"/>
          <p:nvPr/>
        </p:nvSpPr>
        <p:spPr>
          <a:xfrm>
            <a:off x="243932" y="4570868"/>
            <a:ext cx="7019290" cy="1000274"/>
          </a:xfrm>
          <a:prstGeom prst="rect">
            <a:avLst/>
          </a:prstGeom>
        </p:spPr>
        <p:txBody>
          <a:bodyPr vert="horz" wrap="square" lIns="0" tIns="0" rIns="0" bIns="0" rtlCol="1">
            <a:spAutoFit/>
          </a:bodyPr>
          <a:lstStyle/>
          <a:p>
            <a:pPr marL="12700" rtl="1">
              <a:lnSpc>
                <a:spcPct val="100000"/>
              </a:lnSpc>
            </a:pPr>
            <a:r>
              <a:rPr lang="ar" sz="800" b="1" dirty="0">
                <a:latin typeface="游ゴシック" panose="020B0400000000000000" pitchFamily="50" charset="-128"/>
                <a:ea typeface="游ゴシック" panose="020B0400000000000000" pitchFamily="50" charset="-128"/>
                <a:cs typeface="A-OTF Shin Maru Go Pr6N"/>
              </a:rPr>
              <a:t>◎ يرجى الاستمرار باتخاذ الإجراءات الوقائية كارتداء الكمامة حتى بعد تلقي التطعيم.</a:t>
            </a:r>
            <a:endParaRPr sz="800" b="1" dirty="0">
              <a:latin typeface="游ゴシック" panose="020B0400000000000000" pitchFamily="50" charset="-128"/>
              <a:ea typeface="游ゴシック" panose="020B0400000000000000" pitchFamily="50" charset="-128"/>
              <a:cs typeface="A-OTF Shin Maru Go Pr6N"/>
            </a:endParaRPr>
          </a:p>
          <a:p>
            <a:pPr marL="24130" marR="121285" indent="161290" rtl="1">
              <a:lnSpc>
                <a:spcPct val="129900"/>
              </a:lnSpc>
              <a:spcBef>
                <a:spcPts val="345"/>
              </a:spcBef>
            </a:pPr>
            <a:r>
              <a:rPr lang="ar" sz="800" dirty="0">
                <a:latin typeface="游ゴシック" panose="020B0400000000000000" pitchFamily="50" charset="-128"/>
                <a:ea typeface="游ゴシック" panose="020B0400000000000000" pitchFamily="50" charset="-128"/>
                <a:cs typeface="ShinMGoPr6N-Medium"/>
              </a:rPr>
              <a:t>لقد ثبت بأن لقاح فيروس كورونا المستجد فعال للغاية في منع ظهور أعراض العدوى ولكن فعاليته ليست تامة. كما أنه يتأثر بسلالات الفيروس الجديدة أيضًا.</a:t>
            </a:r>
          </a:p>
          <a:p>
            <a:pPr marL="24130" marR="121285" indent="161290" rtl="1">
              <a:lnSpc>
                <a:spcPct val="129900"/>
              </a:lnSpc>
              <a:spcBef>
                <a:spcPts val="345"/>
              </a:spcBef>
            </a:pPr>
            <a:r>
              <a:rPr lang="ar" sz="800" dirty="0">
                <a:latin typeface="游ゴシック" panose="020B0400000000000000" pitchFamily="50" charset="-128"/>
                <a:ea typeface="游ゴシック" panose="020B0400000000000000" pitchFamily="50" charset="-128"/>
                <a:cs typeface="ShinMGoPr6N-Medium"/>
              </a:rPr>
              <a:t>ولهذا نرجو منكم الاستمرار في اتخاذ الإجراءات الوقائية ضد العدوى. على وجه </a:t>
            </a:r>
            <a:r>
              <a:rPr lang="ar" sz="800" dirty="0" smtClean="0">
                <a:latin typeface="游ゴシック" panose="020B0400000000000000" pitchFamily="50" charset="-128"/>
                <a:ea typeface="游ゴシック" panose="020B0400000000000000" pitchFamily="50" charset="-128"/>
                <a:cs typeface="ShinMGoPr6N-Medium"/>
              </a:rPr>
              <a:t>الخصوص يرج</a:t>
            </a:r>
            <a:r>
              <a:rPr lang="ar-SY" sz="800" dirty="0" smtClean="0">
                <a:latin typeface="游ゴシック" panose="020B0400000000000000" pitchFamily="50" charset="-128"/>
                <a:ea typeface="游ゴシック" panose="020B0400000000000000" pitchFamily="50" charset="-128"/>
                <a:cs typeface="ShinMGoPr6N-Medium"/>
              </a:rPr>
              <a:t>ى تجنب تلك</a:t>
            </a:r>
            <a:r>
              <a:rPr lang="ar" sz="800" dirty="0" smtClean="0">
                <a:latin typeface="游ゴシック" panose="020B0400000000000000" pitchFamily="50" charset="-128"/>
                <a:ea typeface="游ゴシック" panose="020B0400000000000000" pitchFamily="50" charset="-128"/>
                <a:cs typeface="ShinMGoPr6N-Medium"/>
              </a:rPr>
              <a:t>«الأمور </a:t>
            </a:r>
            <a:r>
              <a:rPr lang="ar" sz="800" dirty="0">
                <a:latin typeface="游ゴシック" panose="020B0400000000000000" pitchFamily="50" charset="-128"/>
                <a:ea typeface="游ゴシック" panose="020B0400000000000000" pitchFamily="50" charset="-128"/>
                <a:cs typeface="ShinMGoPr6N-Medium"/>
              </a:rPr>
              <a:t>الثلاثة (الأماكن المزدحمة والتواصل القريب والأماكن المغلقة)» وارتداء الكمامة وغسل اليدين بالصابون وتعقيم اليدين بالكحول جيدًا.</a:t>
            </a:r>
            <a:endParaRPr sz="800" dirty="0">
              <a:latin typeface="游ゴシック" panose="020B0400000000000000" pitchFamily="50" charset="-128"/>
              <a:ea typeface="游ゴシック" panose="020B0400000000000000" pitchFamily="50" charset="-128"/>
              <a:cs typeface="ShinMGoPr6N-Medium"/>
            </a:endParaRPr>
          </a:p>
        </p:txBody>
      </p:sp>
      <p:pic>
        <p:nvPicPr>
          <p:cNvPr id="31" name="図 30">
            <a:extLst>
              <a:ext uri="{FF2B5EF4-FFF2-40B4-BE49-F238E27FC236}">
                <a16:creationId xmlns:a16="http://schemas.microsoft.com/office/drawing/2014/main" id="{F66BEA9A-CE34-8549-98F6-F67E15D6F0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2832" y="5888794"/>
            <a:ext cx="641679" cy="566187"/>
          </a:xfrm>
          <a:prstGeom prst="rect">
            <a:avLst/>
          </a:prstGeom>
        </p:spPr>
      </p:pic>
      <p:pic>
        <p:nvPicPr>
          <p:cNvPr id="33" name="図 32">
            <a:extLst>
              <a:ext uri="{FF2B5EF4-FFF2-40B4-BE49-F238E27FC236}">
                <a16:creationId xmlns:a16="http://schemas.microsoft.com/office/drawing/2014/main" id="{C934E219-F984-8D49-8EF4-496553C754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6209" y="5889134"/>
            <a:ext cx="597640" cy="528440"/>
          </a:xfrm>
          <a:prstGeom prst="rect">
            <a:avLst/>
          </a:prstGeom>
        </p:spPr>
      </p:pic>
      <p:pic>
        <p:nvPicPr>
          <p:cNvPr id="35" name="図 34">
            <a:extLst>
              <a:ext uri="{FF2B5EF4-FFF2-40B4-BE49-F238E27FC236}">
                <a16:creationId xmlns:a16="http://schemas.microsoft.com/office/drawing/2014/main" id="{7075438F-0E23-BC41-9129-3F9D64F385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41436" y="5886402"/>
            <a:ext cx="717171" cy="585060"/>
          </a:xfrm>
          <a:prstGeom prst="rect">
            <a:avLst/>
          </a:prstGeom>
        </p:spPr>
      </p:pic>
      <p:pic>
        <p:nvPicPr>
          <p:cNvPr id="37" name="図 36">
            <a:extLst>
              <a:ext uri="{FF2B5EF4-FFF2-40B4-BE49-F238E27FC236}">
                <a16:creationId xmlns:a16="http://schemas.microsoft.com/office/drawing/2014/main" id="{DDB50E80-AE43-AA48-84C6-5A665CCDB6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47119" y="5871817"/>
            <a:ext cx="383748" cy="603932"/>
          </a:xfrm>
          <a:prstGeom prst="rect">
            <a:avLst/>
          </a:prstGeom>
        </p:spPr>
      </p:pic>
      <p:pic>
        <p:nvPicPr>
          <p:cNvPr id="39" name="図 38">
            <a:extLst>
              <a:ext uri="{FF2B5EF4-FFF2-40B4-BE49-F238E27FC236}">
                <a16:creationId xmlns:a16="http://schemas.microsoft.com/office/drawing/2014/main" id="{C98C309F-013A-CA48-AF04-DB98F9F210A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1940" y="5869893"/>
            <a:ext cx="547313" cy="603932"/>
          </a:xfrm>
          <a:prstGeom prst="rect">
            <a:avLst/>
          </a:prstGeom>
        </p:spPr>
      </p:pic>
      <p:pic>
        <p:nvPicPr>
          <p:cNvPr id="43" name="図 42">
            <a:extLst>
              <a:ext uri="{FF2B5EF4-FFF2-40B4-BE49-F238E27FC236}">
                <a16:creationId xmlns:a16="http://schemas.microsoft.com/office/drawing/2014/main" id="{89E9FF1A-1132-7E4F-8966-CD266FCFFA6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9177" y="5929620"/>
            <a:ext cx="698297" cy="559895"/>
          </a:xfrm>
          <a:prstGeom prst="rect">
            <a:avLst/>
          </a:prstGeom>
        </p:spPr>
      </p:pic>
      <p:sp>
        <p:nvSpPr>
          <p:cNvPr id="36" name="object 3">
            <a:extLst>
              <a:ext uri="{FF2B5EF4-FFF2-40B4-BE49-F238E27FC236}">
                <a16:creationId xmlns:a16="http://schemas.microsoft.com/office/drawing/2014/main" id="{F16F4D03-10C9-FD44-9947-8D920FFABF6A}"/>
              </a:ext>
            </a:extLst>
          </p:cNvPr>
          <p:cNvSpPr txBox="1"/>
          <p:nvPr/>
        </p:nvSpPr>
        <p:spPr>
          <a:xfrm>
            <a:off x="243932" y="456521"/>
            <a:ext cx="7019290" cy="818173"/>
          </a:xfrm>
          <a:prstGeom prst="rect">
            <a:avLst/>
          </a:prstGeom>
        </p:spPr>
        <p:txBody>
          <a:bodyPr vert="horz" wrap="square" lIns="0" tIns="0" rIns="0" bIns="0" rtlCol="1">
            <a:spAutoFit/>
          </a:bodyPr>
          <a:lstStyle/>
          <a:p>
            <a:pPr marL="12700">
              <a:spcBef>
                <a:spcPts val="869"/>
              </a:spcBef>
            </a:pPr>
            <a:r>
              <a:rPr lang="ar" sz="800" b="1" dirty="0">
                <a:latin typeface="Yu Gothic" panose="020B0400000000000000" pitchFamily="34" charset="-128"/>
                <a:ea typeface="Yu Gothic" panose="020B0400000000000000" pitchFamily="34" charset="-128"/>
                <a:cs typeface="A-OTF Shin Maru Go Pr6N"/>
              </a:rPr>
              <a:t>◎ </a:t>
            </a:r>
            <a:r>
              <a:rPr lang="ar-SY" sz="800" b="1" dirty="0" smtClean="0">
                <a:latin typeface="Yu Gothic" panose="020B0400000000000000" pitchFamily="34" charset="-128"/>
                <a:ea typeface="Yu Gothic" panose="020B0400000000000000" pitchFamily="34" charset="-128"/>
                <a:cs typeface="A-OTF Shin Maru Go Pr6N"/>
              </a:rPr>
              <a:t>الأشخاص </a:t>
            </a:r>
            <a:r>
              <a:rPr lang="ar-SY" sz="800" b="1" dirty="0">
                <a:latin typeface="Yu Gothic" panose="020B0400000000000000" pitchFamily="34" charset="-128"/>
                <a:ea typeface="Yu Gothic" panose="020B0400000000000000" pitchFamily="34" charset="-128"/>
                <a:cs typeface="A-OTF Shin Maru Go Pr6N"/>
              </a:rPr>
              <a:t>الأكثر وجوبا  لتلقي الجرعة الثالثة من اللقاح</a:t>
            </a:r>
            <a:endParaRPr sz="800" b="1" dirty="0">
              <a:latin typeface="Yu Gothic" panose="020B0400000000000000" pitchFamily="34" charset="-128"/>
              <a:ea typeface="Yu Gothic" panose="020B0400000000000000" pitchFamily="34" charset="-128"/>
              <a:cs typeface="A-OTF Shin Maru Go Pr6N"/>
            </a:endParaRPr>
          </a:p>
          <a:p>
            <a:pPr marL="177800" indent="-165100" rtl="1">
              <a:lnSpc>
                <a:spcPct val="100000"/>
              </a:lnSpc>
              <a:spcBef>
                <a:spcPts val="705"/>
              </a:spcBef>
            </a:pPr>
            <a:r>
              <a:rPr lang="ar" sz="800" dirty="0">
                <a:solidFill>
                  <a:srgbClr val="231F20"/>
                </a:solidFill>
                <a:latin typeface="游ゴシック" panose="020B0400000000000000" pitchFamily="50" charset="-128"/>
                <a:ea typeface="游ゴシック" panose="020B0400000000000000" pitchFamily="50" charset="-128"/>
                <a:cs typeface="ShinMGoPr6N-Medium"/>
              </a:rPr>
              <a:t>● </a:t>
            </a:r>
            <a:r>
              <a:rPr lang="ar" sz="800" b="1" dirty="0">
                <a:solidFill>
                  <a:srgbClr val="F7941D"/>
                </a:solidFill>
                <a:latin typeface="Yu Gothic Medium" panose="020B0400000000000000" pitchFamily="34" charset="-128"/>
                <a:ea typeface="Yu Gothic Medium" panose="020B0400000000000000" pitchFamily="34" charset="-128"/>
                <a:cs typeface="ShinMGoPr6N-Medium"/>
              </a:rPr>
              <a:t>«الأشخاص المعرضون لتفاقم المرض بشكل كبير»</a:t>
            </a:r>
            <a:r>
              <a:rPr lang="ar" sz="800" dirty="0">
                <a:solidFill>
                  <a:srgbClr val="231F20"/>
                </a:solidFill>
                <a:latin typeface="游ゴシック" panose="020B0400000000000000" pitchFamily="50" charset="-128"/>
                <a:ea typeface="游ゴシック" panose="020B0400000000000000" pitchFamily="50" charset="-128"/>
                <a:cs typeface="ShinMGoPr6N-Medium"/>
              </a:rPr>
              <a:t> مثل كبار السن والأشخاص الذين يعانون من أمراض كامنة</a:t>
            </a:r>
            <a:endParaRPr lang="ja-JP" altLang="en-US" sz="800" b="1" dirty="0">
              <a:latin typeface="Yu Gothic Medium" panose="020B0400000000000000" pitchFamily="34" charset="-128"/>
              <a:ea typeface="Yu Gothic Medium" panose="020B0400000000000000" pitchFamily="34" charset="-128"/>
              <a:cs typeface="ShinMGoPr6N-Medium"/>
            </a:endParaRPr>
          </a:p>
          <a:p>
            <a:pPr marL="12700" rtl="1">
              <a:spcBef>
                <a:spcPts val="360"/>
              </a:spcBef>
            </a:pPr>
            <a:r>
              <a:rPr lang="ar" sz="800" dirty="0">
                <a:solidFill>
                  <a:srgbClr val="231F20"/>
                </a:solidFill>
                <a:latin typeface="游ゴシック" panose="020B0400000000000000" pitchFamily="50" charset="-128"/>
                <a:ea typeface="游ゴシック" panose="020B0400000000000000" pitchFamily="50" charset="-128"/>
                <a:cs typeface="ShinMGoPr6N-Medium"/>
              </a:rPr>
              <a:t>● «</a:t>
            </a:r>
            <a:r>
              <a:rPr lang="ar" sz="800" b="1" dirty="0">
                <a:solidFill>
                  <a:srgbClr val="F7941D"/>
                </a:solidFill>
                <a:latin typeface="Yu Gothic Medium" panose="020B0400000000000000" pitchFamily="34" charset="-128"/>
                <a:ea typeface="Yu Gothic Medium" panose="020B0400000000000000" pitchFamily="34" charset="-128"/>
                <a:cs typeface="ShinMGoPr6N-Medium"/>
              </a:rPr>
              <a:t>الأشخاص الذين يتواصلون كثيرًا مع الأشخاص المعرضين لتفاقم المرض بشكل كبير</a:t>
            </a:r>
            <a:r>
              <a:rPr lang="ar" sz="800" dirty="0">
                <a:solidFill>
                  <a:srgbClr val="231F20"/>
                </a:solidFill>
                <a:latin typeface="游ゴシック" panose="020B0400000000000000" pitchFamily="50" charset="-128"/>
                <a:ea typeface="游ゴシック" panose="020B0400000000000000" pitchFamily="50" charset="-128"/>
                <a:cs typeface="ShinMGoPr6N-Medium"/>
              </a:rPr>
              <a:t>» مثل المعنيين بكبار السن ومقدمي الرعاية لهم (كمسؤولي التمريض)</a:t>
            </a:r>
            <a:endParaRPr lang="ja-JP" altLang="en-US" sz="800" b="1" dirty="0">
              <a:latin typeface="Yu Gothic Medium" panose="020B0400000000000000" pitchFamily="34" charset="-128"/>
              <a:ea typeface="Yu Gothic Medium" panose="020B0400000000000000" pitchFamily="34" charset="-128"/>
              <a:cs typeface="ShinMGoPr6N-Medium"/>
            </a:endParaRPr>
          </a:p>
          <a:p>
            <a:pPr marL="160020" marR="1094740" indent="-147955" rtl="1">
              <a:lnSpc>
                <a:spcPct val="129900"/>
              </a:lnSpc>
            </a:pPr>
            <a:r>
              <a:rPr lang="ar" sz="800" dirty="0">
                <a:solidFill>
                  <a:srgbClr val="231F20"/>
                </a:solidFill>
                <a:latin typeface="游ゴシック" panose="020B0400000000000000" pitchFamily="50" charset="-128"/>
                <a:ea typeface="游ゴシック" panose="020B0400000000000000" pitchFamily="50" charset="-128"/>
                <a:cs typeface="ShinMGoPr6N-Medium"/>
              </a:rPr>
              <a:t>● «</a:t>
            </a:r>
            <a:r>
              <a:rPr lang="ar" sz="800" b="1" dirty="0">
                <a:solidFill>
                  <a:srgbClr val="F7941D"/>
                </a:solidFill>
                <a:latin typeface="Yu Gothic Medium" panose="020B0400000000000000" pitchFamily="34" charset="-128"/>
                <a:ea typeface="Yu Gothic Medium" panose="020B0400000000000000" pitchFamily="34" charset="-128"/>
                <a:cs typeface="ShinMGoPr6N-Medium"/>
              </a:rPr>
              <a:t>الأشخاص المعرضون كثيرًا لخطر التعرض للفيروس لأسباب مهنية</a:t>
            </a:r>
            <a:r>
              <a:rPr lang="ar" sz="800" dirty="0">
                <a:solidFill>
                  <a:srgbClr val="231F20"/>
                </a:solidFill>
                <a:latin typeface="游ゴシック" panose="020B0400000000000000" pitchFamily="50" charset="-128"/>
                <a:ea typeface="游ゴシック" panose="020B0400000000000000" pitchFamily="50" charset="-128"/>
                <a:cs typeface="ShinMGoPr6N-Medium"/>
              </a:rPr>
              <a:t>» مثل أصحاب المهن الطبية</a:t>
            </a:r>
            <a:endParaRPr lang="ja-JP" altLang="en-US" sz="800" b="1" dirty="0">
              <a:latin typeface="Yu Gothic Medium" panose="020B0400000000000000" pitchFamily="34" charset="-128"/>
              <a:ea typeface="Yu Gothic Medium" panose="020B0400000000000000" pitchFamily="34" charset="-128"/>
              <a:cs typeface="ShinMGoPr6N-Medium"/>
            </a:endParaRPr>
          </a:p>
        </p:txBody>
      </p:sp>
      <p:sp>
        <p:nvSpPr>
          <p:cNvPr id="38" name="object 11">
            <a:extLst>
              <a:ext uri="{FF2B5EF4-FFF2-40B4-BE49-F238E27FC236}">
                <a16:creationId xmlns:a16="http://schemas.microsoft.com/office/drawing/2014/main" id="{D1937440-1FD6-46E8-9FCC-C62F57102896}"/>
              </a:ext>
            </a:extLst>
          </p:cNvPr>
          <p:cNvSpPr txBox="1"/>
          <p:nvPr/>
        </p:nvSpPr>
        <p:spPr>
          <a:xfrm>
            <a:off x="359284" y="6504876"/>
            <a:ext cx="1119514" cy="294119"/>
          </a:xfrm>
          <a:prstGeom prst="rect">
            <a:avLst/>
          </a:prstGeom>
        </p:spPr>
        <p:txBody>
          <a:bodyPr vert="horz" wrap="square" lIns="0" tIns="12700" rIns="0" bIns="0" rtlCol="1">
            <a:spAutoFit/>
          </a:bodyPr>
          <a:lstStyle/>
          <a:p>
            <a:pPr marL="156210" marR="5080" indent="-144145" rtl="1">
              <a:lnSpc>
                <a:spcPct val="126000"/>
              </a:lnSpc>
              <a:spcBef>
                <a:spcPts val="100"/>
              </a:spcBef>
              <a:tabLst>
                <a:tab pos="753110" algn="l"/>
                <a:tab pos="855980" algn="l"/>
              </a:tabLst>
            </a:pPr>
            <a:r>
              <a:rPr lang="ar" sz="750" b="1" dirty="0">
                <a:solidFill>
                  <a:srgbClr val="231F20"/>
                </a:solidFill>
                <a:latin typeface="Yu Gothic" panose="020B0400000000000000" pitchFamily="34" charset="-128"/>
                <a:ea typeface="Yu Gothic" panose="020B0400000000000000" pitchFamily="34" charset="-128"/>
                <a:cs typeface="ShinMGoPr6N-Medium"/>
              </a:rPr>
              <a:t>تعقيم اليدين بالكحول جيدًا</a:t>
            </a:r>
            <a:endParaRPr lang="en-US" altLang="ja-JP" sz="750" b="1" dirty="0">
              <a:solidFill>
                <a:srgbClr val="231F20"/>
              </a:solidFill>
              <a:latin typeface="Yu Gothic" panose="020B0400000000000000" pitchFamily="34" charset="-128"/>
              <a:ea typeface="Yu Gothic" panose="020B0400000000000000" pitchFamily="34" charset="-128"/>
              <a:cs typeface="ShinMGoPr6N-Medium"/>
            </a:endParaRPr>
          </a:p>
        </p:txBody>
      </p:sp>
      <p:sp>
        <p:nvSpPr>
          <p:cNvPr id="40" name="object 9">
            <a:extLst>
              <a:ext uri="{FF2B5EF4-FFF2-40B4-BE49-F238E27FC236}">
                <a16:creationId xmlns:a16="http://schemas.microsoft.com/office/drawing/2014/main" id="{3AFCEFAA-3700-44ED-96FE-ED173FA7D2F5}"/>
              </a:ext>
            </a:extLst>
          </p:cNvPr>
          <p:cNvSpPr txBox="1"/>
          <p:nvPr/>
        </p:nvSpPr>
        <p:spPr>
          <a:xfrm>
            <a:off x="5142832" y="6446518"/>
            <a:ext cx="715452" cy="173124"/>
          </a:xfrm>
          <a:prstGeom prst="rect">
            <a:avLst/>
          </a:prstGeom>
        </p:spPr>
        <p:txBody>
          <a:bodyPr vert="horz" wrap="square" lIns="0" tIns="57150" rIns="0" bIns="0" rtlCol="1">
            <a:spAutoFit/>
          </a:bodyPr>
          <a:lstStyle/>
          <a:p>
            <a:pPr marL="12700" rtl="1">
              <a:lnSpc>
                <a:spcPct val="100000"/>
              </a:lnSpc>
              <a:spcBef>
                <a:spcPts val="450"/>
              </a:spcBef>
              <a:tabLst>
                <a:tab pos="847725" algn="l"/>
                <a:tab pos="1791335" algn="l"/>
              </a:tabLst>
            </a:pPr>
            <a:r>
              <a:rPr lang="ar" sz="750" b="1" dirty="0">
                <a:solidFill>
                  <a:srgbClr val="231F20"/>
                </a:solidFill>
                <a:latin typeface="Yu Gothic" panose="020B0400000000000000" pitchFamily="34" charset="-128"/>
                <a:ea typeface="Yu Gothic" panose="020B0400000000000000" pitchFamily="34" charset="-128"/>
                <a:cs typeface="ShinMGoPr6N-Medium"/>
              </a:rPr>
              <a:t>الأماكن المزدحمة</a:t>
            </a:r>
            <a:endParaRPr sz="750" b="1" dirty="0">
              <a:latin typeface="Yu Gothic" panose="020B0400000000000000" pitchFamily="34" charset="-128"/>
              <a:ea typeface="Yu Gothic" panose="020B0400000000000000" pitchFamily="34" charset="-128"/>
              <a:cs typeface="ShinMGoPr6N-Medium"/>
            </a:endParaRPr>
          </a:p>
        </p:txBody>
      </p:sp>
      <p:sp>
        <p:nvSpPr>
          <p:cNvPr id="41" name="object 9">
            <a:extLst>
              <a:ext uri="{FF2B5EF4-FFF2-40B4-BE49-F238E27FC236}">
                <a16:creationId xmlns:a16="http://schemas.microsoft.com/office/drawing/2014/main" id="{9962D98F-019C-4ACA-8DD1-6FB8A52CBD33}"/>
              </a:ext>
            </a:extLst>
          </p:cNvPr>
          <p:cNvSpPr txBox="1"/>
          <p:nvPr/>
        </p:nvSpPr>
        <p:spPr>
          <a:xfrm>
            <a:off x="3571025" y="6449493"/>
            <a:ext cx="565926" cy="173124"/>
          </a:xfrm>
          <a:prstGeom prst="rect">
            <a:avLst/>
          </a:prstGeom>
        </p:spPr>
        <p:txBody>
          <a:bodyPr vert="horz" wrap="square" lIns="0" tIns="57150" rIns="0" bIns="0" rtlCol="1">
            <a:spAutoFit/>
          </a:bodyPr>
          <a:lstStyle/>
          <a:p>
            <a:pPr marL="12700" rtl="1">
              <a:lnSpc>
                <a:spcPct val="100000"/>
              </a:lnSpc>
              <a:spcBef>
                <a:spcPts val="450"/>
              </a:spcBef>
              <a:tabLst>
                <a:tab pos="847725" algn="l"/>
                <a:tab pos="1791335" algn="l"/>
              </a:tabLst>
            </a:pPr>
            <a:r>
              <a:rPr lang="ar" sz="750" b="1" dirty="0">
                <a:solidFill>
                  <a:srgbClr val="231F20"/>
                </a:solidFill>
                <a:latin typeface="Yu Gothic" panose="020B0400000000000000" pitchFamily="34" charset="-128"/>
                <a:ea typeface="Yu Gothic" panose="020B0400000000000000" pitchFamily="34" charset="-128"/>
                <a:cs typeface="ShinMGoPr6N-Medium"/>
              </a:rPr>
              <a:t>الأماكن المغلقة</a:t>
            </a:r>
            <a:endParaRPr sz="750" b="1" dirty="0">
              <a:latin typeface="Yu Gothic" panose="020B0400000000000000" pitchFamily="34" charset="-128"/>
              <a:ea typeface="Yu Gothic" panose="020B0400000000000000" pitchFamily="34" charset="-128"/>
              <a:cs typeface="ShinMGoPr6N-Medium"/>
            </a:endParaRPr>
          </a:p>
        </p:txBody>
      </p:sp>
      <p:sp>
        <p:nvSpPr>
          <p:cNvPr id="42" name="object 9">
            <a:extLst>
              <a:ext uri="{FF2B5EF4-FFF2-40B4-BE49-F238E27FC236}">
                <a16:creationId xmlns:a16="http://schemas.microsoft.com/office/drawing/2014/main" id="{0C3F7EC3-06A3-46D1-9B7B-86D22F1F4E49}"/>
              </a:ext>
            </a:extLst>
          </p:cNvPr>
          <p:cNvSpPr txBox="1"/>
          <p:nvPr/>
        </p:nvSpPr>
        <p:spPr>
          <a:xfrm>
            <a:off x="4337444" y="6431452"/>
            <a:ext cx="975033" cy="173124"/>
          </a:xfrm>
          <a:prstGeom prst="rect">
            <a:avLst/>
          </a:prstGeom>
        </p:spPr>
        <p:txBody>
          <a:bodyPr vert="horz" wrap="square" lIns="0" tIns="57150" rIns="0" bIns="0" rtlCol="1">
            <a:spAutoFit/>
          </a:bodyPr>
          <a:lstStyle/>
          <a:p>
            <a:pPr marL="12700" rtl="1">
              <a:lnSpc>
                <a:spcPct val="100000"/>
              </a:lnSpc>
              <a:spcBef>
                <a:spcPts val="450"/>
              </a:spcBef>
              <a:tabLst>
                <a:tab pos="847725" algn="l"/>
                <a:tab pos="1791335" algn="l"/>
              </a:tabLst>
            </a:pPr>
            <a:r>
              <a:rPr lang="ar" sz="750" b="1" dirty="0">
                <a:solidFill>
                  <a:srgbClr val="231F20"/>
                </a:solidFill>
                <a:latin typeface="Yu Gothic" panose="020B0400000000000000" pitchFamily="34" charset="-128"/>
                <a:ea typeface="Yu Gothic" panose="020B0400000000000000" pitchFamily="34" charset="-128"/>
                <a:cs typeface="ShinMGoPr6N-Medium"/>
              </a:rPr>
              <a:t>	التواصل القريب</a:t>
            </a:r>
            <a:endParaRPr sz="750" b="1" dirty="0">
              <a:latin typeface="Yu Gothic" panose="020B0400000000000000" pitchFamily="34" charset="-128"/>
              <a:ea typeface="Yu Gothic" panose="020B0400000000000000" pitchFamily="34" charset="-128"/>
              <a:cs typeface="ShinMGoPr6N-Medium"/>
            </a:endParaRPr>
          </a:p>
        </p:txBody>
      </p:sp>
      <p:sp>
        <p:nvSpPr>
          <p:cNvPr id="44" name="object 6">
            <a:extLst>
              <a:ext uri="{FF2B5EF4-FFF2-40B4-BE49-F238E27FC236}">
                <a16:creationId xmlns:a16="http://schemas.microsoft.com/office/drawing/2014/main" id="{73F9980D-BB33-4276-8555-F77761EDAD5E}"/>
              </a:ext>
            </a:extLst>
          </p:cNvPr>
          <p:cNvSpPr txBox="1"/>
          <p:nvPr/>
        </p:nvSpPr>
        <p:spPr>
          <a:xfrm>
            <a:off x="4058958" y="7585226"/>
            <a:ext cx="1437984" cy="259045"/>
          </a:xfrm>
          <a:prstGeom prst="rect">
            <a:avLst/>
          </a:prstGeom>
        </p:spPr>
        <p:txBody>
          <a:bodyPr vert="horz" wrap="square" lIns="0" tIns="12700" rIns="0" bIns="0" rtlCol="1">
            <a:spAutoFit/>
          </a:bodyPr>
          <a:lstStyle/>
          <a:p>
            <a:pPr marL="12700" rtl="1">
              <a:lnSpc>
                <a:spcPct val="100000"/>
              </a:lnSpc>
              <a:spcBef>
                <a:spcPts val="100"/>
              </a:spcBef>
              <a:tabLst>
                <a:tab pos="1593850" algn="l"/>
              </a:tabLst>
            </a:pPr>
            <a:r>
              <a:rPr lang="ar" sz="8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وزارة الصحة والعمل والرعاية الاجتماعية   لقاح   كورونا</a:t>
            </a:r>
            <a:r>
              <a:rPr lang="ar" sz="800" b="1" dirty="0">
                <a:solidFill>
                  <a:srgbClr val="231F20"/>
                </a:solidFill>
                <a:latin typeface="Times New Roman" panose="02020603050405020304" pitchFamily="18" charset="0"/>
                <a:cs typeface="Times New Roman" panose="02020603050405020304" pitchFamily="18" charset="0"/>
              </a:rPr>
              <a:t>	</a:t>
            </a:r>
            <a:endParaRPr lang="ar" sz="800" b="1" dirty="0">
              <a:solidFill>
                <a:schemeClr val="bg1"/>
              </a:solidFill>
              <a:latin typeface="Times New Roman" panose="02020603050405020304" pitchFamily="18" charset="0"/>
              <a:ea typeface="Yu Gothic" panose="020B0400000000000000" pitchFamily="34" charset="-128"/>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826</Words>
  <Application>Microsoft Office PowerPoint</Application>
  <PresentationFormat>ユーザー設定</PresentationFormat>
  <Paragraphs>78</Paragraphs>
  <Slides>2</Slides>
  <Notes>1</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vt:i4>
      </vt:variant>
    </vt:vector>
  </HeadingPairs>
  <TitlesOfParts>
    <vt:vector size="16" baseType="lpstr">
      <vt:lpstr>A-OTF Shin Maru Go Pr6N</vt:lpstr>
      <vt:lpstr>GothicMB101Pro-Medium</vt:lpstr>
      <vt:lpstr>MS PGothic</vt:lpstr>
      <vt:lpstr>MS PGothic</vt:lpstr>
      <vt:lpstr>ShinMGoPr6N-DeBold</vt:lpstr>
      <vt:lpstr>ShinMGoPr6N-Medium</vt:lpstr>
      <vt:lpstr>Yu Gothic Medium</vt:lpstr>
      <vt:lpstr>メイリオ</vt:lpstr>
      <vt:lpstr>游ゴシック</vt:lpstr>
      <vt:lpstr>游ゴシック</vt:lpstr>
      <vt:lpstr>Arial</vt:lpstr>
      <vt:lpstr>Calibri</vt:lpstr>
      <vt:lpstr>Times New Roman</vt:lpstr>
      <vt:lpstr>Office Theme</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2022-03-08T11:20:17Z</dcterms:modified>
</cp:coreProperties>
</file>