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6"/>
  </p:notesMasterIdLst>
  <p:sldIdLst>
    <p:sldId id="257" r:id="rId2"/>
    <p:sldId id="260" r:id="rId3"/>
    <p:sldId id="262" r:id="rId4"/>
    <p:sldId id="263" r:id="rId5"/>
  </p:sldIdLst>
  <p:sldSz cx="7556500" cy="10693400"/>
  <p:notesSz cx="7556500" cy="10693400"/>
  <p:defaultTextStyle>
    <a:defPPr rtl="0">
      <a:defRPr lang="my-MM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143"/>
    <p:restoredTop sz="94679"/>
  </p:normalViewPr>
  <p:slideViewPr>
    <p:cSldViewPr>
      <p:cViewPr>
        <p:scale>
          <a:sx n="142" d="100"/>
          <a:sy n="142" d="100"/>
        </p:scale>
        <p:origin x="-342" y="156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275013" cy="5365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4279900" y="0"/>
            <a:ext cx="3275013" cy="5365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76A55638-820B-5B44-92E6-92DE025D1F07}" type="datetimeFigureOut">
              <a:rPr kumimoji="1" lang="ja-JP" altLang="en-US" smtClean="0"/>
              <a:t>2022/4/8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2503488" y="1336675"/>
            <a:ext cx="2549525" cy="36083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755650" y="5146675"/>
            <a:ext cx="6045200" cy="42100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my-mm"/>
              <a:t>マスター テキストの書式設定</a:t>
            </a:r>
          </a:p>
          <a:p>
            <a:pPr lvl="1" rtl="0"/>
            <a:r>
              <a:rPr lang="my-mm"/>
              <a:t>第 2 レベル</a:t>
            </a:r>
          </a:p>
          <a:p>
            <a:pPr lvl="2" rtl="0"/>
            <a:r>
              <a:rPr lang="my-mm"/>
              <a:t>第 3 レベル</a:t>
            </a:r>
          </a:p>
          <a:p>
            <a:pPr lvl="3" rtl="0"/>
            <a:r>
              <a:rPr lang="my-mm"/>
              <a:t>第 4 レベル</a:t>
            </a:r>
          </a:p>
          <a:p>
            <a:pPr lvl="4" rtl="0"/>
            <a:r>
              <a:rPr lang="my-mm"/>
              <a:t>第 5 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10156825"/>
            <a:ext cx="3275013" cy="5365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4279900" y="10156825"/>
            <a:ext cx="3275013" cy="5365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EC9A31C6-52EB-2F42-BAEA-0A07B6EC6CF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17012677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th-TH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EC9A31C6-52EB-2F42-BAEA-0A07B6EC6CFC}" type="slidenum">
              <a:rPr kumimoji="1" lang="ja-JP" altLang="en-US" smtClean="0"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967997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EC9A31C6-52EB-2F42-BAEA-0A07B6EC6CFC}" type="slidenum">
              <a:rPr kumimoji="1" lang="ja-JP" altLang="en-US" smtClean="0"/>
              <a:t>4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8647145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567213" y="3314954"/>
            <a:ext cx="6428422" cy="2245614"/>
          </a:xfrm>
          <a:prstGeom prst="rect">
            <a:avLst/>
          </a:prstGeom>
        </p:spPr>
        <p:txBody>
          <a:bodyPr wrap="square" lIns="0" tIns="0" rIns="0" bIns="0" rtlCol="0">
            <a:spAutoFit/>
          </a:bodyPr>
          <a:lstStyle>
            <a:lvl1pPr>
              <a:defRPr/>
            </a:lvl1pPr>
          </a:lstStyle>
          <a:p>
            <a:pPr rtl="0"/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134427" y="5988304"/>
            <a:ext cx="5293995" cy="2673350"/>
          </a:xfrm>
          <a:prstGeom prst="rect">
            <a:avLst/>
          </a:prstGeom>
        </p:spPr>
        <p:txBody>
          <a:bodyPr wrap="square" lIns="0" tIns="0" rIns="0" bIns="0" rtlCol="0">
            <a:spAutoFit/>
          </a:bodyPr>
          <a:lstStyle>
            <a:lvl1pPr>
              <a:defRPr/>
            </a:lvl1pPr>
          </a:lstStyle>
          <a:p>
            <a:pPr rtl="0"/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 rtlCol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 rtlCol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fld id="{1D8BD707-D9CF-40AE-B4C6-C98DA3205C09}" type="datetimeFigureOut">
              <a:rPr lang="en-US"/>
              <a:t>4/8/2022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 rtlCol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 rtlCol="0"/>
          <a:lstStyle>
            <a:lvl1pPr>
              <a:defRPr/>
            </a:lvl1pPr>
          </a:lstStyle>
          <a:p>
            <a:pPr rtl="0"/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 rtlCol="0"/>
          <a:lstStyle>
            <a:lvl1pPr>
              <a:defRPr/>
            </a:lvl1pPr>
          </a:lstStyle>
          <a:p>
            <a:pPr rtl="0"/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 rtlCol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 rtlCol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fld id="{1D8BD707-D9CF-40AE-B4C6-C98DA3205C09}" type="datetimeFigureOut">
              <a:rPr lang="en-US"/>
              <a:t>4/8/2022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 rtlCol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 rtlCol="0"/>
          <a:lstStyle>
            <a:lvl1pPr>
              <a:defRPr/>
            </a:lvl1pPr>
          </a:lstStyle>
          <a:p>
            <a:pPr rtl="0"/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378142" y="2459482"/>
            <a:ext cx="3289839" cy="7057644"/>
          </a:xfrm>
          <a:prstGeom prst="rect">
            <a:avLst/>
          </a:prstGeom>
        </p:spPr>
        <p:txBody>
          <a:bodyPr wrap="square" lIns="0" tIns="0" rIns="0" bIns="0" rtlCol="0">
            <a:spAutoFit/>
          </a:bodyPr>
          <a:lstStyle>
            <a:lvl1pPr>
              <a:defRPr/>
            </a:lvl1pPr>
          </a:lstStyle>
          <a:p>
            <a:pPr rtl="0"/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3894867" y="2459482"/>
            <a:ext cx="3289839" cy="7057644"/>
          </a:xfrm>
          <a:prstGeom prst="rect">
            <a:avLst/>
          </a:prstGeom>
        </p:spPr>
        <p:txBody>
          <a:bodyPr wrap="square" lIns="0" tIns="0" rIns="0" bIns="0" rtlCol="0">
            <a:spAutoFit/>
          </a:bodyPr>
          <a:lstStyle>
            <a:lvl1pPr>
              <a:defRPr/>
            </a:lvl1pPr>
          </a:lstStyle>
          <a:p>
            <a:pPr rtl="0"/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 rtlCol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 rtlCol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fld id="{1D8BD707-D9CF-40AE-B4C6-C98DA3205C09}" type="datetimeFigureOut">
              <a:rPr lang="en-US"/>
              <a:t>4/8/2022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 rtlCol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 rtlCol="0"/>
          <a:lstStyle>
            <a:lvl1pPr>
              <a:defRPr/>
            </a:lvl1pPr>
          </a:lstStyle>
          <a:p>
            <a:pPr rtl="0"/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 rtlCol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 rtlCol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fld id="{1D8BD707-D9CF-40AE-B4C6-C98DA3205C09}" type="datetimeFigureOut">
              <a:rPr lang="en-US"/>
              <a:t>4/8/2022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 rtlCol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 rtlCol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 rtlCol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fld id="{1D8BD707-D9CF-40AE-B4C6-C98DA3205C09}" type="datetimeFigureOut">
              <a:rPr lang="en-US"/>
              <a:t>4/8/2022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 rtlCol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78142" y="427736"/>
            <a:ext cx="6806565" cy="1710944"/>
          </a:xfrm>
          <a:prstGeom prst="rect">
            <a:avLst/>
          </a:prstGeom>
        </p:spPr>
        <p:txBody>
          <a:bodyPr wrap="square" lIns="0" tIns="0" rIns="0" bIns="0" rtlCol="0">
            <a:spAutoFit/>
          </a:bodyPr>
          <a:lstStyle>
            <a:lvl1pPr>
              <a:defRPr/>
            </a:lvl1pPr>
          </a:lstStyle>
          <a:p>
            <a:pPr rtl="0"/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378142" y="2459482"/>
            <a:ext cx="6806565" cy="7057644"/>
          </a:xfrm>
          <a:prstGeom prst="rect">
            <a:avLst/>
          </a:prstGeom>
        </p:spPr>
        <p:txBody>
          <a:bodyPr wrap="square" lIns="0" tIns="0" rIns="0" bIns="0" rtlCol="0">
            <a:spAutoFit/>
          </a:bodyPr>
          <a:lstStyle>
            <a:lvl1pPr>
              <a:defRPr/>
            </a:lvl1pPr>
          </a:lstStyle>
          <a:p>
            <a:pPr rtl="0"/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2571369" y="9944862"/>
            <a:ext cx="2420112" cy="534670"/>
          </a:xfrm>
          <a:prstGeom prst="rect">
            <a:avLst/>
          </a:prstGeom>
        </p:spPr>
        <p:txBody>
          <a:bodyPr wrap="square" lIns="0" tIns="0" rIns="0" bIns="0" rtlCol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378142" y="9944862"/>
            <a:ext cx="1739455" cy="534670"/>
          </a:xfrm>
          <a:prstGeom prst="rect">
            <a:avLst/>
          </a:prstGeom>
        </p:spPr>
        <p:txBody>
          <a:bodyPr wrap="square" lIns="0" tIns="0" rIns="0" bIns="0" rtlCol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fld id="{1D8BD707-D9CF-40AE-B4C6-C98DA3205C09}" type="datetimeFigureOut">
              <a:rPr lang="en-US"/>
              <a:t>4/8/2022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5445252" y="9944862"/>
            <a:ext cx="1739455" cy="534670"/>
          </a:xfrm>
          <a:prstGeom prst="rect">
            <a:avLst/>
          </a:prstGeom>
        </p:spPr>
        <p:txBody>
          <a:bodyPr wrap="square" lIns="0" tIns="0" rIns="0" bIns="0" rtlCol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jpe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10" Type="http://schemas.openxmlformats.org/officeDocument/2006/relationships/image" Target="../media/image8.png"/><Relationship Id="rId4" Type="http://schemas.openxmlformats.org/officeDocument/2006/relationships/image" Target="../media/image2.png"/><Relationship Id="rId9" Type="http://schemas.openxmlformats.org/officeDocument/2006/relationships/image" Target="../media/image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hyperlink" Target="https://www.jpeds.or.jp/modules/activity/index.php?content_id=3" TargetMode="External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13" Type="http://schemas.openxmlformats.org/officeDocument/2006/relationships/image" Target="../media/image25.png"/><Relationship Id="rId3" Type="http://schemas.openxmlformats.org/officeDocument/2006/relationships/image" Target="../media/image15.jpeg"/><Relationship Id="rId7" Type="http://schemas.openxmlformats.org/officeDocument/2006/relationships/image" Target="../media/image19.png"/><Relationship Id="rId12" Type="http://schemas.openxmlformats.org/officeDocument/2006/relationships/image" Target="../media/image24.png"/><Relationship Id="rId17" Type="http://schemas.openxmlformats.org/officeDocument/2006/relationships/image" Target="../media/image29.png"/><Relationship Id="rId2" Type="http://schemas.openxmlformats.org/officeDocument/2006/relationships/notesSlide" Target="../notesSlides/notesSlide2.xml"/><Relationship Id="rId16" Type="http://schemas.openxmlformats.org/officeDocument/2006/relationships/image" Target="../media/image28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8.png"/><Relationship Id="rId11" Type="http://schemas.openxmlformats.org/officeDocument/2006/relationships/image" Target="../media/image23.png"/><Relationship Id="rId5" Type="http://schemas.openxmlformats.org/officeDocument/2006/relationships/image" Target="../media/image17.png"/><Relationship Id="rId15" Type="http://schemas.openxmlformats.org/officeDocument/2006/relationships/image" Target="../media/image27.png"/><Relationship Id="rId10" Type="http://schemas.openxmlformats.org/officeDocument/2006/relationships/image" Target="../media/image22.png"/><Relationship Id="rId4" Type="http://schemas.openxmlformats.org/officeDocument/2006/relationships/image" Target="../media/image16.png"/><Relationship Id="rId9" Type="http://schemas.openxmlformats.org/officeDocument/2006/relationships/image" Target="../media/image21.png"/><Relationship Id="rId14" Type="http://schemas.openxmlformats.org/officeDocument/2006/relationships/image" Target="../media/image2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" name="図 48">
            <a:extLst>
              <a:ext uri="{FF2B5EF4-FFF2-40B4-BE49-F238E27FC236}">
                <a16:creationId xmlns:a16="http://schemas.microsoft.com/office/drawing/2014/main" id="{E6C3368F-E1EE-8948-BC8F-B5F435B11E9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5" y="-63500"/>
            <a:ext cx="7556500" cy="10680700"/>
          </a:xfrm>
          <a:prstGeom prst="rect">
            <a:avLst/>
          </a:prstGeom>
        </p:spPr>
      </p:pic>
      <p:sp>
        <p:nvSpPr>
          <p:cNvPr id="2" name="object 2"/>
          <p:cNvSpPr txBox="1"/>
          <p:nvPr/>
        </p:nvSpPr>
        <p:spPr>
          <a:xfrm>
            <a:off x="5378450" y="507007"/>
            <a:ext cx="1752600" cy="283906"/>
          </a:xfrm>
          <a:prstGeom prst="rect">
            <a:avLst/>
          </a:prstGeom>
          <a:ln w="5397">
            <a:solidFill>
              <a:srgbClr val="221815"/>
            </a:solidFill>
          </a:ln>
        </p:spPr>
        <p:txBody>
          <a:bodyPr vert="horz" wrap="square" lIns="0" tIns="72000" rIns="0" bIns="72000" rtlCol="0">
            <a:spAutoFit/>
          </a:bodyPr>
          <a:lstStyle/>
          <a:p>
            <a:pPr marL="110489" rtl="0">
              <a:lnSpc>
                <a:spcPct val="100000"/>
              </a:lnSpc>
              <a:spcBef>
                <a:spcPts val="220"/>
              </a:spcBef>
            </a:pPr>
            <a:r>
              <a:rPr lang="my-mm" sz="900" kern="0" dirty="0">
                <a:solidFill>
                  <a:srgbClr val="221815"/>
                </a:solidFill>
                <a:latin typeface="Myanmar Text" panose="020B0502040204020203" pitchFamily="34" charset="0"/>
                <a:ea typeface="ＭＳ 明朝" panose="02020609040205080304" pitchFamily="17" charset="-128"/>
                <a:cs typeface="ＭＳ ゴシック"/>
              </a:rPr>
              <a:t>၂၀၂၂ ခုနှစ် ဖေဖော်ဝါရီလ ၁၀ ရက်</a:t>
            </a:r>
            <a:endParaRPr sz="900" kern="0" dirty="0">
              <a:latin typeface="Myanmar Text" panose="020B0502040204020203" pitchFamily="34" charset="0"/>
              <a:ea typeface="ＭＳ 明朝" panose="02020609040205080304" pitchFamily="17" charset="-128"/>
              <a:cs typeface="ＭＳ ゴシック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948683" y="7361683"/>
            <a:ext cx="911028" cy="709167"/>
          </a:xfrm>
          <a:prstGeom prst="rect">
            <a:avLst/>
          </a:prstGeom>
        </p:spPr>
        <p:txBody>
          <a:bodyPr vert="horz" wrap="square" lIns="0" tIns="39369" rIns="0" bIns="0" rtlCol="0">
            <a:spAutoFit/>
          </a:bodyPr>
          <a:lstStyle/>
          <a:p>
            <a:pPr algn="ctr" rtl="0">
              <a:lnSpc>
                <a:spcPct val="100000"/>
              </a:lnSpc>
              <a:spcBef>
                <a:spcPts val="309"/>
              </a:spcBef>
            </a:pPr>
            <a:r>
              <a:rPr lang="my-mm" sz="800" kern="0" dirty="0">
                <a:solidFill>
                  <a:schemeClr val="bg1"/>
                </a:solidFill>
                <a:latin typeface="Myanmar Text" panose="020B0502040204020203" pitchFamily="34" charset="0"/>
                <a:ea typeface="ＭＳ 明朝" panose="02020609040205080304" pitchFamily="17" charset="-128"/>
                <a:cs typeface="HGPGothicE"/>
              </a:rPr>
              <a:t>ထိုးနှံမှု ကုန်ကျစရိတ်</a:t>
            </a:r>
          </a:p>
          <a:p>
            <a:pPr algn="ctr" rtl="0">
              <a:lnSpc>
                <a:spcPct val="100000"/>
              </a:lnSpc>
              <a:spcBef>
                <a:spcPts val="465"/>
              </a:spcBef>
            </a:pPr>
            <a:r>
              <a:rPr lang="my-mm" sz="1600" kern="0" dirty="0">
                <a:solidFill>
                  <a:schemeClr val="bg1"/>
                </a:solidFill>
                <a:latin typeface="Myanmar Text" panose="020B0502040204020203" pitchFamily="34" charset="0"/>
                <a:ea typeface="ＭＳ 明朝" panose="02020609040205080304" pitchFamily="17" charset="-128"/>
                <a:cs typeface="HGPGothicE"/>
              </a:rPr>
              <a:t>အခမဲ့</a:t>
            </a:r>
          </a:p>
          <a:p>
            <a:pPr algn="ctr" rtl="0">
              <a:lnSpc>
                <a:spcPct val="100000"/>
              </a:lnSpc>
              <a:spcBef>
                <a:spcPts val="400"/>
              </a:spcBef>
            </a:pPr>
            <a:r>
              <a:rPr lang="my-mm" sz="600" kern="0" dirty="0">
                <a:solidFill>
                  <a:schemeClr val="bg1"/>
                </a:solidFill>
                <a:latin typeface="Myanmar Text" panose="020B0502040204020203" pitchFamily="34" charset="0"/>
                <a:ea typeface="ＭＳ 明朝" panose="02020609040205080304" pitchFamily="17" charset="-128"/>
                <a:cs typeface="HGPGothicE"/>
              </a:rPr>
              <a:t>(အလုံးစုံ အများပြည်သူ ရန်ပုံငွေ) 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1621078" y="9027160"/>
            <a:ext cx="4529455" cy="162865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 rtl="0">
              <a:lnSpc>
                <a:spcPct val="100000"/>
              </a:lnSpc>
              <a:spcBef>
                <a:spcPts val="130"/>
              </a:spcBef>
            </a:pPr>
            <a:r>
              <a:rPr lang="my-mm" sz="950" kern="0" dirty="0">
                <a:solidFill>
                  <a:srgbClr val="221815"/>
                </a:solidFill>
                <a:latin typeface="Myanmar Text" panose="020B0502040204020203" pitchFamily="34" charset="0"/>
                <a:ea typeface="ＭＳ 明朝" panose="02020609040205080304" pitchFamily="17" charset="-128"/>
                <a:cs typeface="HGPGothicE"/>
              </a:rPr>
              <a:t>အိမ်ကလူကြီးနဲ့အတူ ဤရှင်းလင်းချက်ကို ဖတ်ပြီး၊ ကာကွယ်ဆေးထိုးမလား တိုင်ပင်ကြရအောင်။</a:t>
            </a:r>
            <a:endParaRPr sz="950" kern="0" dirty="0">
              <a:latin typeface="Myanmar Text" panose="020B0502040204020203" pitchFamily="34" charset="0"/>
              <a:ea typeface="ＭＳ 明朝" panose="02020609040205080304" pitchFamily="17" charset="-128"/>
              <a:cs typeface="HGPGothicE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294370" y="9573272"/>
            <a:ext cx="5182870" cy="62837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 rtl="0">
              <a:lnSpc>
                <a:spcPct val="100000"/>
              </a:lnSpc>
              <a:spcBef>
                <a:spcPts val="100"/>
              </a:spcBef>
            </a:pPr>
            <a:r>
              <a:rPr lang="my-mm" sz="2000" b="1" kern="0">
                <a:solidFill>
                  <a:srgbClr val="FFF100"/>
                </a:solidFill>
                <a:latin typeface="Myanmar Text" panose="020B0502040204020203" pitchFamily="34" charset="0"/>
                <a:ea typeface="ＭＳ 明朝" panose="02020609040205080304" pitchFamily="17" charset="-128"/>
                <a:cs typeface="HGPGothicE"/>
              </a:rPr>
              <a:t>ကာကွယ်ဆေးထိုးနှံသည့်ရက်တွင် မိခင်နှင့်ကလေး ကျန်းမာရေးလက်စွဲစာအုပ်ကိုလည်း ယူလာပါ။</a:t>
            </a:r>
            <a:endParaRPr sz="2000" b="1" kern="0" dirty="0">
              <a:latin typeface="Myanmar Text" panose="020B0502040204020203" pitchFamily="34" charset="0"/>
              <a:ea typeface="ＭＳ 明朝" panose="02020609040205080304" pitchFamily="17" charset="-128"/>
              <a:cs typeface="HGPGothicE"/>
            </a:endParaRPr>
          </a:p>
        </p:txBody>
      </p:sp>
      <p:grpSp>
        <p:nvGrpSpPr>
          <p:cNvPr id="6" name="object 6"/>
          <p:cNvGrpSpPr/>
          <p:nvPr/>
        </p:nvGrpSpPr>
        <p:grpSpPr>
          <a:xfrm>
            <a:off x="1767744" y="3079346"/>
            <a:ext cx="4014210" cy="1088132"/>
            <a:chOff x="1767744" y="3079346"/>
            <a:chExt cx="4014210" cy="1088132"/>
          </a:xfrm>
        </p:grpSpPr>
        <p:sp>
          <p:nvSpPr>
            <p:cNvPr id="7" name="object 7"/>
            <p:cNvSpPr/>
            <p:nvPr/>
          </p:nvSpPr>
          <p:spPr>
            <a:xfrm>
              <a:off x="1767744" y="3079346"/>
              <a:ext cx="4014210" cy="1088132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pPr rtl="0"/>
              <a:endParaRPr kern="0">
                <a:latin typeface="Myanmar Text" panose="020B0502040204020203" pitchFamily="34" charset="0"/>
                <a:ea typeface="ＭＳ 明朝" panose="02020609040205080304" pitchFamily="17" charset="-128"/>
              </a:endParaRPr>
            </a:p>
          </p:txBody>
        </p:sp>
        <p:sp>
          <p:nvSpPr>
            <p:cNvPr id="8" name="object 8"/>
            <p:cNvSpPr/>
            <p:nvPr/>
          </p:nvSpPr>
          <p:spPr>
            <a:xfrm>
              <a:off x="1805840" y="3117079"/>
              <a:ext cx="3901762" cy="436069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pPr rtl="0"/>
              <a:endParaRPr kern="0">
                <a:latin typeface="Myanmar Text" panose="020B0502040204020203" pitchFamily="34" charset="0"/>
                <a:ea typeface="ＭＳ 明朝" panose="02020609040205080304" pitchFamily="17" charset="-128"/>
              </a:endParaRPr>
            </a:p>
          </p:txBody>
        </p:sp>
        <p:sp>
          <p:nvSpPr>
            <p:cNvPr id="9" name="object 9"/>
            <p:cNvSpPr/>
            <p:nvPr/>
          </p:nvSpPr>
          <p:spPr>
            <a:xfrm>
              <a:off x="2165360" y="3657076"/>
              <a:ext cx="3198864" cy="435038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pPr rtl="0"/>
              <a:endParaRPr kern="0">
                <a:latin typeface="Myanmar Text" panose="020B0502040204020203" pitchFamily="34" charset="0"/>
                <a:ea typeface="ＭＳ 明朝" panose="02020609040205080304" pitchFamily="17" charset="-128"/>
              </a:endParaRPr>
            </a:p>
          </p:txBody>
        </p:sp>
      </p:grpSp>
      <p:sp>
        <p:nvSpPr>
          <p:cNvPr id="10" name="object 10"/>
          <p:cNvSpPr txBox="1"/>
          <p:nvPr/>
        </p:nvSpPr>
        <p:spPr>
          <a:xfrm>
            <a:off x="2165360" y="1917700"/>
            <a:ext cx="3751573" cy="66287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92125" marR="5080" indent="-480059" rtl="0">
              <a:lnSpc>
                <a:spcPct val="132300"/>
              </a:lnSpc>
              <a:spcBef>
                <a:spcPts val="100"/>
              </a:spcBef>
            </a:pPr>
            <a:r>
              <a:rPr lang="my-mm" sz="1600" kern="0" dirty="0">
                <a:solidFill>
                  <a:srgbClr val="3E3A39"/>
                </a:solidFill>
                <a:latin typeface="Myanmar Text" panose="020B0502040204020203" pitchFamily="34" charset="0"/>
                <a:ea typeface="ＭＳ 明朝" panose="02020609040205080304" pitchFamily="17" charset="-128"/>
                <a:cs typeface="HGPGothicE"/>
              </a:rPr>
              <a:t>၅ နှစ်မှ ၁၁ နှစ်ရှိသော ကလေးများနှင့် အုပ်ထိန်းသူများထံသို့</a:t>
            </a:r>
            <a:endParaRPr sz="1600" kern="0" dirty="0">
              <a:latin typeface="Myanmar Text" panose="020B0502040204020203" pitchFamily="34" charset="0"/>
              <a:ea typeface="ＭＳ 明朝" panose="02020609040205080304" pitchFamily="17" charset="-128"/>
              <a:cs typeface="HGPGothicE"/>
            </a:endParaRPr>
          </a:p>
        </p:txBody>
      </p:sp>
      <p:sp>
        <p:nvSpPr>
          <p:cNvPr id="11" name="object 2">
            <a:extLst>
              <a:ext uri="{FF2B5EF4-FFF2-40B4-BE49-F238E27FC236}">
                <a16:creationId xmlns:a16="http://schemas.microsoft.com/office/drawing/2014/main" id="{0DCCC9BB-A527-3E45-9680-A3275A489F89}"/>
              </a:ext>
            </a:extLst>
          </p:cNvPr>
          <p:cNvSpPr txBox="1"/>
          <p:nvPr/>
        </p:nvSpPr>
        <p:spPr>
          <a:xfrm>
            <a:off x="4427028" y="3557372"/>
            <a:ext cx="114300" cy="12054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rtl="0">
              <a:lnSpc>
                <a:spcPct val="100000"/>
              </a:lnSpc>
              <a:spcBef>
                <a:spcPts val="100"/>
              </a:spcBef>
            </a:pPr>
            <a:r>
              <a:rPr lang="my-mm" sz="700" kern="0">
                <a:solidFill>
                  <a:srgbClr val="DE6B37"/>
                </a:solidFill>
                <a:latin typeface="Myanmar Text" panose="020B0502040204020203" pitchFamily="34" charset="0"/>
                <a:ea typeface="ＭＳ 明朝" panose="02020609040205080304" pitchFamily="17" charset="-128"/>
                <a:cs typeface="ＭＳ ゴシック"/>
              </a:rPr>
              <a:t>သိ</a:t>
            </a:r>
            <a:endParaRPr sz="700" kern="0" dirty="0">
              <a:latin typeface="Myanmar Text" panose="020B0502040204020203" pitchFamily="34" charset="0"/>
              <a:ea typeface="ＭＳ 明朝" panose="02020609040205080304" pitchFamily="17" charset="-128"/>
              <a:cs typeface="ＭＳ ゴシック"/>
            </a:endParaRPr>
          </a:p>
        </p:txBody>
      </p:sp>
      <p:pic>
        <p:nvPicPr>
          <p:cNvPr id="51" name="図 50">
            <a:extLst>
              <a:ext uri="{FF2B5EF4-FFF2-40B4-BE49-F238E27FC236}">
                <a16:creationId xmlns:a16="http://schemas.microsoft.com/office/drawing/2014/main" id="{5F1ABCA4-FBDD-1B42-9487-6492FFEBD3D0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29639" y="1891152"/>
            <a:ext cx="838200" cy="774700"/>
          </a:xfrm>
          <a:prstGeom prst="rect">
            <a:avLst/>
          </a:prstGeom>
        </p:spPr>
      </p:pic>
      <p:sp>
        <p:nvSpPr>
          <p:cNvPr id="58" name="object 3">
            <a:extLst>
              <a:ext uri="{FF2B5EF4-FFF2-40B4-BE49-F238E27FC236}">
                <a16:creationId xmlns:a16="http://schemas.microsoft.com/office/drawing/2014/main" id="{C9B4DEAB-2846-8D41-981C-D86476D9983A}"/>
              </a:ext>
            </a:extLst>
          </p:cNvPr>
          <p:cNvSpPr txBox="1"/>
          <p:nvPr/>
        </p:nvSpPr>
        <p:spPr>
          <a:xfrm>
            <a:off x="1334809" y="8243797"/>
            <a:ext cx="5524902" cy="67454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R="398780" algn="ctr" rtl="0">
              <a:lnSpc>
                <a:spcPct val="100000"/>
              </a:lnSpc>
              <a:spcBef>
                <a:spcPts val="700"/>
              </a:spcBef>
            </a:pPr>
            <a:r>
              <a:rPr lang="my-mm" sz="1900" b="1" kern="0" dirty="0">
                <a:solidFill>
                  <a:schemeClr val="bg1"/>
                </a:solidFill>
                <a:latin typeface="Myanmar Text" panose="020B0502040204020203" pitchFamily="34" charset="0"/>
                <a:ea typeface="ＭＳ 明朝" panose="02020609040205080304" pitchFamily="17" charset="-128"/>
                <a:cs typeface="HGPGothicE"/>
              </a:rPr>
              <a:t>အသက် ၅ နှစ်ကျော် ကလေးများပါ</a:t>
            </a:r>
          </a:p>
          <a:p>
            <a:pPr marR="399415" algn="ctr" rtl="0">
              <a:lnSpc>
                <a:spcPct val="100000"/>
              </a:lnSpc>
              <a:spcBef>
                <a:spcPts val="725"/>
              </a:spcBef>
            </a:pPr>
            <a:r>
              <a:rPr lang="my-mm" sz="1900" b="1" kern="0" dirty="0">
                <a:solidFill>
                  <a:schemeClr val="bg1"/>
                </a:solidFill>
                <a:latin typeface="Myanmar Text" panose="020B0502040204020203" pitchFamily="34" charset="0"/>
                <a:ea typeface="ＭＳ 明朝" panose="02020609040205080304" pitchFamily="17" charset="-128"/>
                <a:cs typeface="HGPGothicE"/>
              </a:rPr>
              <a:t>Covid-19 ကာကွယ်ဆေးကို ထိုးနိုင်ပါသည်။</a:t>
            </a:r>
          </a:p>
        </p:txBody>
      </p:sp>
      <p:pic>
        <p:nvPicPr>
          <p:cNvPr id="55" name="図 54">
            <a:extLst>
              <a:ext uri="{FF2B5EF4-FFF2-40B4-BE49-F238E27FC236}">
                <a16:creationId xmlns:a16="http://schemas.microsoft.com/office/drawing/2014/main" id="{2F16F039-764D-5144-A123-AF848157FC8E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6275" y="4341842"/>
            <a:ext cx="4978400" cy="2146300"/>
          </a:xfrm>
          <a:prstGeom prst="rect">
            <a:avLst/>
          </a:prstGeom>
        </p:spPr>
      </p:pic>
      <p:pic>
        <p:nvPicPr>
          <p:cNvPr id="57" name="図 56">
            <a:extLst>
              <a:ext uri="{FF2B5EF4-FFF2-40B4-BE49-F238E27FC236}">
                <a16:creationId xmlns:a16="http://schemas.microsoft.com/office/drawing/2014/main" id="{C3FD6E24-6959-0441-87B6-0698B679DF9B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41407" y="6238148"/>
            <a:ext cx="3327400" cy="1651000"/>
          </a:xfrm>
          <a:prstGeom prst="rect">
            <a:avLst/>
          </a:prstGeom>
        </p:spPr>
      </p:pic>
      <p:sp>
        <p:nvSpPr>
          <p:cNvPr id="12" name="テキスト ボックス 11">
            <a:extLst>
              <a:ext uri="{FF2B5EF4-FFF2-40B4-BE49-F238E27FC236}">
                <a16:creationId xmlns:a16="http://schemas.microsoft.com/office/drawing/2014/main" id="{1CFE6390-C7AC-4EEC-8635-F0F3827D3763}"/>
              </a:ext>
            </a:extLst>
          </p:cNvPr>
          <p:cNvSpPr txBox="1"/>
          <p:nvPr/>
        </p:nvSpPr>
        <p:spPr>
          <a:xfrm>
            <a:off x="1416050" y="2710240"/>
            <a:ext cx="4762425" cy="156966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 rtl="0"/>
            <a:r>
              <a:rPr lang="my-mm" sz="3200" dirty="0">
                <a:solidFill>
                  <a:schemeClr val="accent6">
                    <a:lumMod val="75000"/>
                  </a:schemeClr>
                </a:solidFill>
                <a:latin typeface="Myanmar Text" panose="020B0502040204020203" pitchFamily="34" charset="0"/>
              </a:rPr>
              <a:t>Covid-19 ကာကွယ်ဆေးထိုးနှံခြင်းနှင့်စပ်လျဉ်း၍ အသိပေးချက်</a:t>
            </a:r>
            <a:endParaRPr lang="th-TH" sz="3200" dirty="0">
              <a:solidFill>
                <a:schemeClr val="accent6">
                  <a:lumMod val="75000"/>
                </a:schemeClr>
              </a:solidFill>
              <a:latin typeface="Myanmar Text" panose="020B0502040204020203" pitchFamily="34" charset="0"/>
            </a:endParaRPr>
          </a:p>
        </p:txBody>
      </p:sp>
      <p:sp>
        <p:nvSpPr>
          <p:cNvPr id="19" name="object 2">
            <a:extLst>
              <a:ext uri="{FF2B5EF4-FFF2-40B4-BE49-F238E27FC236}">
                <a16:creationId xmlns:a16="http://schemas.microsoft.com/office/drawing/2014/main" id="{9091C248-2FE6-F74A-9C16-1E9241EEFC1F}"/>
              </a:ext>
            </a:extLst>
          </p:cNvPr>
          <p:cNvSpPr txBox="1"/>
          <p:nvPr/>
        </p:nvSpPr>
        <p:spPr>
          <a:xfrm>
            <a:off x="6332505" y="345571"/>
            <a:ext cx="769625" cy="174003"/>
          </a:xfrm>
          <a:prstGeom prst="rect">
            <a:avLst/>
          </a:prstGeom>
          <a:ln w="4445">
            <a:noFill/>
          </a:ln>
        </p:spPr>
        <p:txBody>
          <a:bodyPr vert="horz" wrap="square" lIns="0" tIns="28800" rIns="0" bIns="21600" rtlCol="0">
            <a:spAutoFit/>
          </a:bodyPr>
          <a:lstStyle/>
          <a:p>
            <a:pPr marL="110489" algn="r" rtl="0">
              <a:lnSpc>
                <a:spcPct val="100000"/>
              </a:lnSpc>
              <a:spcBef>
                <a:spcPts val="220"/>
              </a:spcBef>
            </a:pPr>
            <a:r>
              <a:rPr lang="ja-JP" altLang="en-US" sz="800" kern="0" dirty="0" smtClean="0">
                <a:solidFill>
                  <a:schemeClr val="bg1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Arial" panose="020B0604020202020204" pitchFamily="34" charset="0"/>
              </a:rPr>
              <a:t>ミャンマー語</a:t>
            </a:r>
            <a:endParaRPr lang="en" sz="800" kern="0" dirty="0">
              <a:solidFill>
                <a:schemeClr val="bg1">
                  <a:lumMod val="50000"/>
                </a:schemeClr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Arial" panose="020B0604020202020204" pitchFamily="34" charset="0"/>
            </a:endParaRPr>
          </a:p>
        </p:txBody>
      </p:sp>
      <p:pic>
        <p:nvPicPr>
          <p:cNvPr id="53" name="図 52">
            <a:extLst>
              <a:ext uri="{FF2B5EF4-FFF2-40B4-BE49-F238E27FC236}">
                <a16:creationId xmlns:a16="http://schemas.microsoft.com/office/drawing/2014/main" id="{A137CE3D-BEE4-184A-8317-7EDAF2A77010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0008" y="2395954"/>
            <a:ext cx="698500" cy="39370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1270"/>
            <a:ext cx="7560309" cy="10692130"/>
          </a:xfrm>
          <a:custGeom>
            <a:avLst/>
            <a:gdLst/>
            <a:ahLst/>
            <a:cxnLst/>
            <a:rect l="l" t="t" r="r" b="b"/>
            <a:pathLst>
              <a:path w="7560309" h="10692130">
                <a:moveTo>
                  <a:pt x="7559992" y="0"/>
                </a:moveTo>
                <a:lnTo>
                  <a:pt x="0" y="0"/>
                </a:lnTo>
                <a:lnTo>
                  <a:pt x="0" y="10692003"/>
                </a:lnTo>
                <a:lnTo>
                  <a:pt x="7559992" y="10692003"/>
                </a:lnTo>
                <a:lnTo>
                  <a:pt x="7559992" y="0"/>
                </a:lnTo>
                <a:close/>
              </a:path>
            </a:pathLst>
          </a:custGeom>
          <a:solidFill>
            <a:srgbClr val="F6D5C0"/>
          </a:solidFill>
        </p:spPr>
        <p:txBody>
          <a:bodyPr wrap="square" lIns="0" tIns="0" rIns="0" bIns="0" rtlCol="0"/>
          <a:lstStyle/>
          <a:p>
            <a:pPr rtl="0"/>
            <a:endParaRPr sz="1600" kern="0" dirty="0">
              <a:latin typeface="Myanmar Text" panose="020B0502040204020203" pitchFamily="34" charset="0"/>
              <a:ea typeface="ＭＳ 明朝" panose="02020609040205080304" pitchFamily="17" charset="-128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358140" y="1181812"/>
            <a:ext cx="6840220" cy="9117887"/>
          </a:xfrm>
          <a:custGeom>
            <a:avLst/>
            <a:gdLst/>
            <a:ahLst/>
            <a:cxnLst/>
            <a:rect l="l" t="t" r="r" b="b"/>
            <a:pathLst>
              <a:path w="6840220" h="8865235">
                <a:moveTo>
                  <a:pt x="0" y="8864612"/>
                </a:moveTo>
                <a:lnTo>
                  <a:pt x="6840004" y="8864612"/>
                </a:lnTo>
                <a:lnTo>
                  <a:pt x="6840004" y="0"/>
                </a:lnTo>
                <a:lnTo>
                  <a:pt x="0" y="0"/>
                </a:lnTo>
                <a:lnTo>
                  <a:pt x="0" y="8864612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pPr rtl="0"/>
            <a:endParaRPr sz="1600" kern="0">
              <a:latin typeface="Myanmar Text" panose="020B0502040204020203" pitchFamily="34" charset="0"/>
              <a:ea typeface="ＭＳ 明朝" panose="02020609040205080304" pitchFamily="17" charset="-128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216000" y="271734"/>
            <a:ext cx="6984226" cy="1060357"/>
            <a:chOff x="216000" y="271734"/>
            <a:chExt cx="6984226" cy="1160203"/>
          </a:xfrm>
        </p:grpSpPr>
        <p:sp>
          <p:nvSpPr>
            <p:cNvPr id="5" name="object 5"/>
            <p:cNvSpPr/>
            <p:nvPr/>
          </p:nvSpPr>
          <p:spPr>
            <a:xfrm>
              <a:off x="360006" y="468007"/>
              <a:ext cx="6840220" cy="963930"/>
            </a:xfrm>
            <a:custGeom>
              <a:avLst/>
              <a:gdLst/>
              <a:ahLst/>
              <a:cxnLst/>
              <a:rect l="l" t="t" r="r" b="b"/>
              <a:pathLst>
                <a:path w="6840220" h="963930">
                  <a:moveTo>
                    <a:pt x="6840004" y="0"/>
                  </a:moveTo>
                  <a:lnTo>
                    <a:pt x="0" y="0"/>
                  </a:lnTo>
                  <a:lnTo>
                    <a:pt x="0" y="120345"/>
                  </a:lnTo>
                  <a:lnTo>
                    <a:pt x="0" y="963383"/>
                  </a:lnTo>
                  <a:lnTo>
                    <a:pt x="6840004" y="963383"/>
                  </a:lnTo>
                  <a:lnTo>
                    <a:pt x="6840004" y="120345"/>
                  </a:lnTo>
                  <a:lnTo>
                    <a:pt x="6840004" y="0"/>
                  </a:lnTo>
                  <a:close/>
                </a:path>
              </a:pathLst>
            </a:custGeom>
            <a:solidFill>
              <a:srgbClr val="FFF100"/>
            </a:solidFill>
          </p:spPr>
          <p:txBody>
            <a:bodyPr wrap="square" lIns="0" tIns="0" rIns="0" bIns="0" rtlCol="0"/>
            <a:lstStyle/>
            <a:p>
              <a:pPr rtl="0"/>
              <a:endParaRPr sz="1600" kern="0" dirty="0">
                <a:latin typeface="Myanmar Text" panose="020B0502040204020203" pitchFamily="34" charset="0"/>
                <a:ea typeface="ＭＳ 明朝" panose="02020609040205080304" pitchFamily="17" charset="-128"/>
              </a:endParaRPr>
            </a:p>
          </p:txBody>
        </p:sp>
        <p:sp>
          <p:nvSpPr>
            <p:cNvPr id="6" name="object 6"/>
            <p:cNvSpPr/>
            <p:nvPr/>
          </p:nvSpPr>
          <p:spPr>
            <a:xfrm>
              <a:off x="216000" y="271734"/>
              <a:ext cx="1352449" cy="317063"/>
            </a:xfrm>
            <a:custGeom>
              <a:avLst/>
              <a:gdLst/>
              <a:ahLst/>
              <a:cxnLst/>
              <a:rect l="l" t="t" r="r" b="b"/>
              <a:pathLst>
                <a:path w="1136650" h="264795">
                  <a:moveTo>
                    <a:pt x="1136205" y="0"/>
                  </a:moveTo>
                  <a:lnTo>
                    <a:pt x="0" y="0"/>
                  </a:lnTo>
                  <a:lnTo>
                    <a:pt x="0" y="264350"/>
                  </a:lnTo>
                  <a:lnTo>
                    <a:pt x="1136205" y="264350"/>
                  </a:lnTo>
                  <a:lnTo>
                    <a:pt x="1136205" y="0"/>
                  </a:lnTo>
                  <a:close/>
                </a:path>
              </a:pathLst>
            </a:custGeom>
            <a:solidFill>
              <a:srgbClr val="E55927"/>
            </a:solidFill>
          </p:spPr>
          <p:txBody>
            <a:bodyPr wrap="square" lIns="0" tIns="0" rIns="0" bIns="0" rtlCol="0"/>
            <a:lstStyle/>
            <a:p>
              <a:pPr rtl="0"/>
              <a:endParaRPr sz="1600" kern="0">
                <a:latin typeface="Myanmar Text" panose="020B0502040204020203" pitchFamily="34" charset="0"/>
                <a:ea typeface="ＭＳ 明朝" panose="02020609040205080304" pitchFamily="17" charset="-128"/>
              </a:endParaRPr>
            </a:p>
          </p:txBody>
        </p:sp>
      </p:grpSp>
      <p:grpSp>
        <p:nvGrpSpPr>
          <p:cNvPr id="7" name="object 7"/>
          <p:cNvGrpSpPr/>
          <p:nvPr/>
        </p:nvGrpSpPr>
        <p:grpSpPr>
          <a:xfrm>
            <a:off x="788400" y="3686185"/>
            <a:ext cx="5983605" cy="280670"/>
            <a:chOff x="788400" y="3781721"/>
            <a:chExt cx="5983605" cy="280670"/>
          </a:xfrm>
        </p:grpSpPr>
        <p:sp>
          <p:nvSpPr>
            <p:cNvPr id="8" name="object 8"/>
            <p:cNvSpPr/>
            <p:nvPr/>
          </p:nvSpPr>
          <p:spPr>
            <a:xfrm>
              <a:off x="792001" y="3785321"/>
              <a:ext cx="5976620" cy="273685"/>
            </a:xfrm>
            <a:custGeom>
              <a:avLst/>
              <a:gdLst/>
              <a:ahLst/>
              <a:cxnLst/>
              <a:rect l="l" t="t" r="r" b="b"/>
              <a:pathLst>
                <a:path w="5976620" h="273685">
                  <a:moveTo>
                    <a:pt x="5904014" y="0"/>
                  </a:moveTo>
                  <a:lnTo>
                    <a:pt x="71996" y="0"/>
                  </a:lnTo>
                  <a:lnTo>
                    <a:pt x="44041" y="5680"/>
                  </a:lnTo>
                  <a:lnTo>
                    <a:pt x="21148" y="21148"/>
                  </a:lnTo>
                  <a:lnTo>
                    <a:pt x="5680" y="44041"/>
                  </a:lnTo>
                  <a:lnTo>
                    <a:pt x="0" y="71996"/>
                  </a:lnTo>
                  <a:lnTo>
                    <a:pt x="0" y="201066"/>
                  </a:lnTo>
                  <a:lnTo>
                    <a:pt x="5680" y="229023"/>
                  </a:lnTo>
                  <a:lnTo>
                    <a:pt x="21148" y="251920"/>
                  </a:lnTo>
                  <a:lnTo>
                    <a:pt x="44041" y="267392"/>
                  </a:lnTo>
                  <a:lnTo>
                    <a:pt x="71996" y="273075"/>
                  </a:lnTo>
                  <a:lnTo>
                    <a:pt x="5904014" y="273075"/>
                  </a:lnTo>
                  <a:lnTo>
                    <a:pt x="5931963" y="267392"/>
                  </a:lnTo>
                  <a:lnTo>
                    <a:pt x="5954856" y="251920"/>
                  </a:lnTo>
                  <a:lnTo>
                    <a:pt x="5970327" y="229023"/>
                  </a:lnTo>
                  <a:lnTo>
                    <a:pt x="5976010" y="201066"/>
                  </a:lnTo>
                  <a:lnTo>
                    <a:pt x="5976010" y="71996"/>
                  </a:lnTo>
                  <a:lnTo>
                    <a:pt x="5970327" y="44041"/>
                  </a:lnTo>
                  <a:lnTo>
                    <a:pt x="5954856" y="21148"/>
                  </a:lnTo>
                  <a:lnTo>
                    <a:pt x="5931963" y="5680"/>
                  </a:lnTo>
                  <a:lnTo>
                    <a:pt x="5904014" y="0"/>
                  </a:lnTo>
                  <a:close/>
                </a:path>
              </a:pathLst>
            </a:custGeom>
            <a:solidFill>
              <a:srgbClr val="FFFCD1"/>
            </a:solidFill>
          </p:spPr>
          <p:txBody>
            <a:bodyPr wrap="square" lIns="0" tIns="0" rIns="0" bIns="0" rtlCol="0"/>
            <a:lstStyle/>
            <a:p>
              <a:pPr rtl="0"/>
              <a:endParaRPr sz="1600" kern="0">
                <a:latin typeface="Myanmar Text" panose="020B0502040204020203" pitchFamily="34" charset="0"/>
                <a:ea typeface="ＭＳ 明朝" panose="02020609040205080304" pitchFamily="17" charset="-128"/>
              </a:endParaRPr>
            </a:p>
          </p:txBody>
        </p:sp>
        <p:sp>
          <p:nvSpPr>
            <p:cNvPr id="9" name="object 9"/>
            <p:cNvSpPr/>
            <p:nvPr/>
          </p:nvSpPr>
          <p:spPr>
            <a:xfrm>
              <a:off x="792001" y="3785321"/>
              <a:ext cx="5976620" cy="273685"/>
            </a:xfrm>
            <a:custGeom>
              <a:avLst/>
              <a:gdLst/>
              <a:ahLst/>
              <a:cxnLst/>
              <a:rect l="l" t="t" r="r" b="b"/>
              <a:pathLst>
                <a:path w="5976620" h="273685">
                  <a:moveTo>
                    <a:pt x="0" y="71996"/>
                  </a:moveTo>
                  <a:lnTo>
                    <a:pt x="5680" y="44041"/>
                  </a:lnTo>
                  <a:lnTo>
                    <a:pt x="21148" y="21148"/>
                  </a:lnTo>
                  <a:lnTo>
                    <a:pt x="44041" y="5680"/>
                  </a:lnTo>
                  <a:lnTo>
                    <a:pt x="71996" y="0"/>
                  </a:lnTo>
                  <a:lnTo>
                    <a:pt x="5904014" y="0"/>
                  </a:lnTo>
                  <a:lnTo>
                    <a:pt x="5931963" y="5680"/>
                  </a:lnTo>
                  <a:lnTo>
                    <a:pt x="5954856" y="21148"/>
                  </a:lnTo>
                  <a:lnTo>
                    <a:pt x="5970327" y="44041"/>
                  </a:lnTo>
                  <a:lnTo>
                    <a:pt x="5976010" y="71996"/>
                  </a:lnTo>
                  <a:lnTo>
                    <a:pt x="5976010" y="201066"/>
                  </a:lnTo>
                  <a:lnTo>
                    <a:pt x="5970327" y="229023"/>
                  </a:lnTo>
                  <a:lnTo>
                    <a:pt x="5954856" y="251920"/>
                  </a:lnTo>
                  <a:lnTo>
                    <a:pt x="5931963" y="267392"/>
                  </a:lnTo>
                  <a:lnTo>
                    <a:pt x="5904014" y="273075"/>
                  </a:lnTo>
                  <a:lnTo>
                    <a:pt x="71996" y="273075"/>
                  </a:lnTo>
                  <a:lnTo>
                    <a:pt x="44041" y="267392"/>
                  </a:lnTo>
                  <a:lnTo>
                    <a:pt x="21148" y="251920"/>
                  </a:lnTo>
                  <a:lnTo>
                    <a:pt x="5680" y="229023"/>
                  </a:lnTo>
                  <a:lnTo>
                    <a:pt x="0" y="201066"/>
                  </a:lnTo>
                  <a:lnTo>
                    <a:pt x="0" y="71996"/>
                  </a:lnTo>
                  <a:close/>
                </a:path>
              </a:pathLst>
            </a:custGeom>
            <a:ln w="7200">
              <a:solidFill>
                <a:srgbClr val="E55927"/>
              </a:solidFill>
            </a:ln>
          </p:spPr>
          <p:txBody>
            <a:bodyPr wrap="square" lIns="0" tIns="0" rIns="0" bIns="0" rtlCol="0"/>
            <a:lstStyle/>
            <a:p>
              <a:pPr rtl="0"/>
              <a:endParaRPr sz="1600" kern="0">
                <a:latin typeface="Myanmar Text" panose="020B0502040204020203" pitchFamily="34" charset="0"/>
                <a:ea typeface="ＭＳ 明朝" panose="02020609040205080304" pitchFamily="17" charset="-128"/>
              </a:endParaRPr>
            </a:p>
          </p:txBody>
        </p:sp>
      </p:grpSp>
      <p:sp>
        <p:nvSpPr>
          <p:cNvPr id="10" name="object 10"/>
          <p:cNvSpPr/>
          <p:nvPr/>
        </p:nvSpPr>
        <p:spPr>
          <a:xfrm>
            <a:off x="805649" y="4218940"/>
            <a:ext cx="3630929" cy="0"/>
          </a:xfrm>
          <a:custGeom>
            <a:avLst/>
            <a:gdLst/>
            <a:ahLst/>
            <a:cxnLst/>
            <a:rect l="l" t="t" r="r" b="b"/>
            <a:pathLst>
              <a:path w="3630929">
                <a:moveTo>
                  <a:pt x="0" y="0"/>
                </a:moveTo>
                <a:lnTo>
                  <a:pt x="3630409" y="0"/>
                </a:lnTo>
              </a:path>
            </a:pathLst>
          </a:custGeom>
          <a:ln w="7200">
            <a:solidFill>
              <a:srgbClr val="E55927"/>
            </a:solidFill>
          </a:ln>
        </p:spPr>
        <p:txBody>
          <a:bodyPr wrap="square" lIns="0" tIns="0" rIns="0" bIns="0" rtlCol="0"/>
          <a:lstStyle/>
          <a:p>
            <a:pPr rtl="0"/>
            <a:endParaRPr sz="1600" kern="0">
              <a:latin typeface="Myanmar Text" panose="020B0502040204020203" pitchFamily="34" charset="0"/>
              <a:ea typeface="ＭＳ 明朝" panose="02020609040205080304" pitchFamily="17" charset="-128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792001" y="8630920"/>
            <a:ext cx="5979795" cy="0"/>
          </a:xfrm>
          <a:custGeom>
            <a:avLst/>
            <a:gdLst/>
            <a:ahLst/>
            <a:cxnLst/>
            <a:rect l="l" t="t" r="r" b="b"/>
            <a:pathLst>
              <a:path w="5979795">
                <a:moveTo>
                  <a:pt x="0" y="0"/>
                </a:moveTo>
                <a:lnTo>
                  <a:pt x="5979248" y="0"/>
                </a:lnTo>
              </a:path>
            </a:pathLst>
          </a:custGeom>
          <a:ln w="7200">
            <a:solidFill>
              <a:srgbClr val="E55927"/>
            </a:solidFill>
          </a:ln>
        </p:spPr>
        <p:txBody>
          <a:bodyPr wrap="square" lIns="0" tIns="0" rIns="0" bIns="0" rtlCol="0"/>
          <a:lstStyle/>
          <a:p>
            <a:pPr rtl="0"/>
            <a:endParaRPr sz="1600" kern="0">
              <a:latin typeface="Myanmar Text" panose="020B0502040204020203" pitchFamily="34" charset="0"/>
              <a:ea typeface="ＭＳ 明朝" panose="02020609040205080304" pitchFamily="17" charset="-128"/>
            </a:endParaRPr>
          </a:p>
        </p:txBody>
      </p:sp>
      <p:graphicFrame>
        <p:nvGraphicFramePr>
          <p:cNvPr id="12" name="object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23034031"/>
              </p:ext>
            </p:extLst>
          </p:nvPr>
        </p:nvGraphicFramePr>
        <p:xfrm>
          <a:off x="932402" y="7160260"/>
          <a:ext cx="5741448" cy="891478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64356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09787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88000">
                <a:tc>
                  <a:txBody>
                    <a:bodyPr/>
                    <a:lstStyle/>
                    <a:p>
                      <a:pPr rtl="0">
                        <a:lnSpc>
                          <a:spcPct val="100000"/>
                        </a:lnSpc>
                      </a:pPr>
                      <a:endParaRPr sz="100">
                        <a:latin typeface="Myanmar Text" panose="020B0502040204020203" pitchFamily="34" charset="0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E55927"/>
                      </a:solidFill>
                      <a:prstDash val="solid"/>
                    </a:lnL>
                    <a:lnR w="6350">
                      <a:solidFill>
                        <a:srgbClr val="E55927"/>
                      </a:solidFill>
                      <a:prstDash val="solid"/>
                    </a:lnR>
                    <a:lnT w="9525">
                      <a:solidFill>
                        <a:srgbClr val="E55927"/>
                      </a:solidFill>
                      <a:prstDash val="solid"/>
                    </a:lnT>
                    <a:lnB w="9525">
                      <a:solidFill>
                        <a:srgbClr val="E55927"/>
                      </a:solidFill>
                      <a:prstDash val="solid"/>
                    </a:lnB>
                    <a:solidFill>
                      <a:srgbClr val="F9E4D5"/>
                    </a:solidFill>
                  </a:tcPr>
                </a:tc>
                <a:tc>
                  <a:txBody>
                    <a:bodyPr/>
                    <a:lstStyle/>
                    <a:p>
                      <a:pPr rtl="0">
                        <a:lnSpc>
                          <a:spcPct val="100000"/>
                        </a:lnSpc>
                      </a:pPr>
                      <a:endParaRPr sz="100" dirty="0">
                        <a:latin typeface="Myanmar Text" panose="020B0502040204020203" pitchFamily="34" charset="0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E55927"/>
                      </a:solidFill>
                      <a:prstDash val="solid"/>
                    </a:lnL>
                    <a:lnR w="9525">
                      <a:solidFill>
                        <a:srgbClr val="E55927"/>
                      </a:solidFill>
                      <a:prstDash val="solid"/>
                    </a:lnR>
                    <a:lnT w="9525">
                      <a:solidFill>
                        <a:srgbClr val="E55927"/>
                      </a:solidFill>
                      <a:prstDash val="solid"/>
                    </a:lnT>
                    <a:lnB w="9525">
                      <a:solidFill>
                        <a:srgbClr val="E55927"/>
                      </a:solidFill>
                      <a:prstDash val="solid"/>
                    </a:lnB>
                    <a:solidFill>
                      <a:srgbClr val="F9E4D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01736">
                <a:tc>
                  <a:txBody>
                    <a:bodyPr/>
                    <a:lstStyle/>
                    <a:p>
                      <a:pPr rtl="0">
                        <a:lnSpc>
                          <a:spcPct val="100000"/>
                        </a:lnSpc>
                      </a:pPr>
                      <a:endParaRPr sz="100" dirty="0">
                        <a:latin typeface="Myanmar Text" panose="020B0502040204020203" pitchFamily="34" charset="0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E55927"/>
                      </a:solidFill>
                      <a:prstDash val="solid"/>
                    </a:lnL>
                    <a:lnR w="6350">
                      <a:solidFill>
                        <a:srgbClr val="E55927"/>
                      </a:solidFill>
                      <a:prstDash val="solid"/>
                    </a:lnR>
                    <a:lnT w="9525">
                      <a:solidFill>
                        <a:srgbClr val="E55927"/>
                      </a:solidFill>
                      <a:prstDash val="solid"/>
                    </a:lnT>
                    <a:lnB w="6350">
                      <a:solidFill>
                        <a:srgbClr val="E55927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rtl="0">
                        <a:lnSpc>
                          <a:spcPct val="100000"/>
                        </a:lnSpc>
                      </a:pPr>
                      <a:endParaRPr sz="100" dirty="0">
                        <a:latin typeface="Myanmar Text" panose="020B0502040204020203" pitchFamily="34" charset="0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E55927"/>
                      </a:solidFill>
                      <a:prstDash val="solid"/>
                    </a:lnL>
                    <a:lnR w="9525">
                      <a:solidFill>
                        <a:srgbClr val="E55927"/>
                      </a:solidFill>
                      <a:prstDash val="solid"/>
                    </a:lnR>
                    <a:lnT w="9525">
                      <a:solidFill>
                        <a:srgbClr val="E55927"/>
                      </a:solidFill>
                      <a:prstDash val="solid"/>
                    </a:lnT>
                    <a:lnB w="6350">
                      <a:solidFill>
                        <a:srgbClr val="E55927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01735">
                <a:tc>
                  <a:txBody>
                    <a:bodyPr/>
                    <a:lstStyle/>
                    <a:p>
                      <a:pPr rtl="0">
                        <a:lnSpc>
                          <a:spcPct val="100000"/>
                        </a:lnSpc>
                      </a:pPr>
                      <a:endParaRPr sz="100">
                        <a:latin typeface="Myanmar Text" panose="020B0502040204020203" pitchFamily="34" charset="0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E55927"/>
                      </a:solidFill>
                      <a:prstDash val="solid"/>
                    </a:lnL>
                    <a:lnR w="6350">
                      <a:solidFill>
                        <a:srgbClr val="E55927"/>
                      </a:solidFill>
                      <a:prstDash val="solid"/>
                    </a:lnR>
                    <a:lnT w="6350">
                      <a:solidFill>
                        <a:srgbClr val="E55927"/>
                      </a:solidFill>
                      <a:prstDash val="solid"/>
                    </a:lnT>
                    <a:lnB w="6350">
                      <a:solidFill>
                        <a:srgbClr val="E55927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rtl="0">
                        <a:lnSpc>
                          <a:spcPct val="100000"/>
                        </a:lnSpc>
                      </a:pPr>
                      <a:endParaRPr sz="100">
                        <a:latin typeface="Myanmar Text" panose="020B0502040204020203" pitchFamily="34" charset="0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E55927"/>
                      </a:solidFill>
                      <a:prstDash val="solid"/>
                    </a:lnL>
                    <a:lnR w="9525">
                      <a:solidFill>
                        <a:srgbClr val="E55927"/>
                      </a:solidFill>
                      <a:prstDash val="solid"/>
                    </a:lnR>
                    <a:lnT w="6350">
                      <a:solidFill>
                        <a:srgbClr val="E55927"/>
                      </a:solidFill>
                      <a:prstDash val="solid"/>
                    </a:lnT>
                    <a:lnB w="6350">
                      <a:solidFill>
                        <a:srgbClr val="E55927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00007">
                <a:tc>
                  <a:txBody>
                    <a:bodyPr/>
                    <a:lstStyle/>
                    <a:p>
                      <a:pPr rtl="0">
                        <a:lnSpc>
                          <a:spcPct val="100000"/>
                        </a:lnSpc>
                      </a:pPr>
                      <a:endParaRPr sz="100" dirty="0">
                        <a:latin typeface="Myanmar Text" panose="020B0502040204020203" pitchFamily="34" charset="0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E55927"/>
                      </a:solidFill>
                      <a:prstDash val="solid"/>
                    </a:lnL>
                    <a:lnR w="6350">
                      <a:solidFill>
                        <a:srgbClr val="E55927"/>
                      </a:solidFill>
                      <a:prstDash val="solid"/>
                    </a:lnR>
                    <a:lnT w="6350">
                      <a:solidFill>
                        <a:srgbClr val="E55927"/>
                      </a:solidFill>
                      <a:prstDash val="solid"/>
                    </a:lnT>
                    <a:lnB w="9525">
                      <a:solidFill>
                        <a:srgbClr val="E55927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rtl="0">
                        <a:lnSpc>
                          <a:spcPct val="100000"/>
                        </a:lnSpc>
                      </a:pPr>
                      <a:endParaRPr sz="100" dirty="0">
                        <a:latin typeface="Myanmar Text" panose="020B0502040204020203" pitchFamily="34" charset="0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E55927"/>
                      </a:solidFill>
                      <a:prstDash val="solid"/>
                    </a:lnL>
                    <a:lnR w="9525">
                      <a:solidFill>
                        <a:srgbClr val="E55927"/>
                      </a:solidFill>
                      <a:prstDash val="solid"/>
                    </a:lnR>
                    <a:lnT w="6350">
                      <a:solidFill>
                        <a:srgbClr val="E55927"/>
                      </a:solidFill>
                      <a:prstDash val="solid"/>
                    </a:lnT>
                    <a:lnB w="9525">
                      <a:solidFill>
                        <a:srgbClr val="E55927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grpSp>
        <p:nvGrpSpPr>
          <p:cNvPr id="13" name="object 13"/>
          <p:cNvGrpSpPr/>
          <p:nvPr/>
        </p:nvGrpSpPr>
        <p:grpSpPr>
          <a:xfrm>
            <a:off x="788400" y="5270500"/>
            <a:ext cx="5983605" cy="280670"/>
            <a:chOff x="788400" y="5407878"/>
            <a:chExt cx="5983605" cy="280670"/>
          </a:xfrm>
        </p:grpSpPr>
        <p:sp>
          <p:nvSpPr>
            <p:cNvPr id="14" name="object 14"/>
            <p:cNvSpPr/>
            <p:nvPr/>
          </p:nvSpPr>
          <p:spPr>
            <a:xfrm>
              <a:off x="792001" y="5411478"/>
              <a:ext cx="5976620" cy="273685"/>
            </a:xfrm>
            <a:custGeom>
              <a:avLst/>
              <a:gdLst/>
              <a:ahLst/>
              <a:cxnLst/>
              <a:rect l="l" t="t" r="r" b="b"/>
              <a:pathLst>
                <a:path w="5976620" h="273685">
                  <a:moveTo>
                    <a:pt x="5904014" y="0"/>
                  </a:moveTo>
                  <a:lnTo>
                    <a:pt x="71996" y="0"/>
                  </a:lnTo>
                  <a:lnTo>
                    <a:pt x="44041" y="5680"/>
                  </a:lnTo>
                  <a:lnTo>
                    <a:pt x="21148" y="21148"/>
                  </a:lnTo>
                  <a:lnTo>
                    <a:pt x="5680" y="44041"/>
                  </a:lnTo>
                  <a:lnTo>
                    <a:pt x="0" y="71996"/>
                  </a:lnTo>
                  <a:lnTo>
                    <a:pt x="0" y="201066"/>
                  </a:lnTo>
                  <a:lnTo>
                    <a:pt x="5680" y="229023"/>
                  </a:lnTo>
                  <a:lnTo>
                    <a:pt x="21148" y="251920"/>
                  </a:lnTo>
                  <a:lnTo>
                    <a:pt x="44041" y="267392"/>
                  </a:lnTo>
                  <a:lnTo>
                    <a:pt x="71996" y="273075"/>
                  </a:lnTo>
                  <a:lnTo>
                    <a:pt x="5904014" y="273075"/>
                  </a:lnTo>
                  <a:lnTo>
                    <a:pt x="5931963" y="267392"/>
                  </a:lnTo>
                  <a:lnTo>
                    <a:pt x="5954856" y="251920"/>
                  </a:lnTo>
                  <a:lnTo>
                    <a:pt x="5970327" y="229023"/>
                  </a:lnTo>
                  <a:lnTo>
                    <a:pt x="5976010" y="201066"/>
                  </a:lnTo>
                  <a:lnTo>
                    <a:pt x="5976010" y="71996"/>
                  </a:lnTo>
                  <a:lnTo>
                    <a:pt x="5970327" y="44041"/>
                  </a:lnTo>
                  <a:lnTo>
                    <a:pt x="5954856" y="21148"/>
                  </a:lnTo>
                  <a:lnTo>
                    <a:pt x="5931963" y="5680"/>
                  </a:lnTo>
                  <a:lnTo>
                    <a:pt x="5904014" y="0"/>
                  </a:lnTo>
                  <a:close/>
                </a:path>
              </a:pathLst>
            </a:custGeom>
            <a:solidFill>
              <a:srgbClr val="FFFCD1"/>
            </a:solidFill>
          </p:spPr>
          <p:txBody>
            <a:bodyPr wrap="square" lIns="0" tIns="0" rIns="0" bIns="0" rtlCol="0"/>
            <a:lstStyle/>
            <a:p>
              <a:pPr rtl="0"/>
              <a:endParaRPr sz="1600" kern="0">
                <a:latin typeface="Myanmar Text" panose="020B0502040204020203" pitchFamily="34" charset="0"/>
                <a:ea typeface="ＭＳ 明朝" panose="02020609040205080304" pitchFamily="17" charset="-128"/>
              </a:endParaRPr>
            </a:p>
          </p:txBody>
        </p:sp>
        <p:sp>
          <p:nvSpPr>
            <p:cNvPr id="15" name="object 15"/>
            <p:cNvSpPr/>
            <p:nvPr/>
          </p:nvSpPr>
          <p:spPr>
            <a:xfrm>
              <a:off x="792001" y="5411478"/>
              <a:ext cx="5976620" cy="273685"/>
            </a:xfrm>
            <a:custGeom>
              <a:avLst/>
              <a:gdLst/>
              <a:ahLst/>
              <a:cxnLst/>
              <a:rect l="l" t="t" r="r" b="b"/>
              <a:pathLst>
                <a:path w="5976620" h="273685">
                  <a:moveTo>
                    <a:pt x="0" y="71996"/>
                  </a:moveTo>
                  <a:lnTo>
                    <a:pt x="5680" y="44041"/>
                  </a:lnTo>
                  <a:lnTo>
                    <a:pt x="21148" y="21148"/>
                  </a:lnTo>
                  <a:lnTo>
                    <a:pt x="44041" y="5680"/>
                  </a:lnTo>
                  <a:lnTo>
                    <a:pt x="71996" y="0"/>
                  </a:lnTo>
                  <a:lnTo>
                    <a:pt x="5904014" y="0"/>
                  </a:lnTo>
                  <a:lnTo>
                    <a:pt x="5931963" y="5680"/>
                  </a:lnTo>
                  <a:lnTo>
                    <a:pt x="5954856" y="21148"/>
                  </a:lnTo>
                  <a:lnTo>
                    <a:pt x="5970327" y="44041"/>
                  </a:lnTo>
                  <a:lnTo>
                    <a:pt x="5976010" y="71996"/>
                  </a:lnTo>
                  <a:lnTo>
                    <a:pt x="5976010" y="201066"/>
                  </a:lnTo>
                  <a:lnTo>
                    <a:pt x="5970327" y="229023"/>
                  </a:lnTo>
                  <a:lnTo>
                    <a:pt x="5954856" y="251920"/>
                  </a:lnTo>
                  <a:lnTo>
                    <a:pt x="5931963" y="267392"/>
                  </a:lnTo>
                  <a:lnTo>
                    <a:pt x="5904014" y="273075"/>
                  </a:lnTo>
                  <a:lnTo>
                    <a:pt x="71996" y="273075"/>
                  </a:lnTo>
                  <a:lnTo>
                    <a:pt x="44041" y="267392"/>
                  </a:lnTo>
                  <a:lnTo>
                    <a:pt x="21148" y="251920"/>
                  </a:lnTo>
                  <a:lnTo>
                    <a:pt x="5680" y="229023"/>
                  </a:lnTo>
                  <a:lnTo>
                    <a:pt x="0" y="201066"/>
                  </a:lnTo>
                  <a:lnTo>
                    <a:pt x="0" y="71996"/>
                  </a:lnTo>
                  <a:close/>
                </a:path>
              </a:pathLst>
            </a:custGeom>
            <a:ln w="7200">
              <a:solidFill>
                <a:srgbClr val="E55927"/>
              </a:solidFill>
            </a:ln>
          </p:spPr>
          <p:txBody>
            <a:bodyPr wrap="square" lIns="0" tIns="0" rIns="0" bIns="0" rtlCol="0"/>
            <a:lstStyle/>
            <a:p>
              <a:pPr rtl="0"/>
              <a:endParaRPr sz="1600" kern="0">
                <a:latin typeface="Myanmar Text" panose="020B0502040204020203" pitchFamily="34" charset="0"/>
                <a:ea typeface="ＭＳ 明朝" panose="02020609040205080304" pitchFamily="17" charset="-128"/>
              </a:endParaRPr>
            </a:p>
          </p:txBody>
        </p:sp>
      </p:grpSp>
      <p:sp>
        <p:nvSpPr>
          <p:cNvPr id="16" name="object 16"/>
          <p:cNvSpPr/>
          <p:nvPr/>
        </p:nvSpPr>
        <p:spPr>
          <a:xfrm>
            <a:off x="850470" y="5826760"/>
            <a:ext cx="5630272" cy="0"/>
          </a:xfrm>
          <a:custGeom>
            <a:avLst/>
            <a:gdLst/>
            <a:ahLst/>
            <a:cxnLst/>
            <a:rect l="l" t="t" r="r" b="b"/>
            <a:pathLst>
              <a:path w="4918710">
                <a:moveTo>
                  <a:pt x="0" y="0"/>
                </a:moveTo>
                <a:lnTo>
                  <a:pt x="4918684" y="0"/>
                </a:lnTo>
              </a:path>
            </a:pathLst>
          </a:custGeom>
          <a:ln w="7200">
            <a:solidFill>
              <a:srgbClr val="E55927"/>
            </a:solidFill>
          </a:ln>
        </p:spPr>
        <p:txBody>
          <a:bodyPr wrap="square" lIns="0" tIns="0" rIns="0" bIns="0" rtlCol="0"/>
          <a:lstStyle/>
          <a:p>
            <a:pPr rtl="0"/>
            <a:endParaRPr sz="1600" kern="0">
              <a:latin typeface="Myanmar Text" panose="020B0502040204020203" pitchFamily="34" charset="0"/>
              <a:ea typeface="ＭＳ 明朝" panose="02020609040205080304" pitchFamily="17" charset="-128"/>
            </a:endParaRPr>
          </a:p>
        </p:txBody>
      </p:sp>
      <p:sp>
        <p:nvSpPr>
          <p:cNvPr id="17" name="object 17"/>
          <p:cNvSpPr/>
          <p:nvPr/>
        </p:nvSpPr>
        <p:spPr>
          <a:xfrm>
            <a:off x="828288" y="1508268"/>
            <a:ext cx="1689818" cy="66040"/>
          </a:xfrm>
          <a:custGeom>
            <a:avLst/>
            <a:gdLst/>
            <a:ahLst/>
            <a:cxnLst/>
            <a:rect l="l" t="t" r="r" b="b"/>
            <a:pathLst>
              <a:path w="1426845" h="66039">
                <a:moveTo>
                  <a:pt x="1426540" y="0"/>
                </a:moveTo>
                <a:lnTo>
                  <a:pt x="0" y="0"/>
                </a:lnTo>
                <a:lnTo>
                  <a:pt x="0" y="65417"/>
                </a:lnTo>
                <a:lnTo>
                  <a:pt x="1426540" y="65417"/>
                </a:lnTo>
                <a:lnTo>
                  <a:pt x="1426540" y="0"/>
                </a:lnTo>
                <a:close/>
              </a:path>
            </a:pathLst>
          </a:custGeom>
          <a:solidFill>
            <a:srgbClr val="FCEADD"/>
          </a:solidFill>
        </p:spPr>
        <p:txBody>
          <a:bodyPr wrap="square" lIns="0" tIns="0" rIns="0" bIns="0" rtlCol="0"/>
          <a:lstStyle/>
          <a:p>
            <a:pPr rtl="0"/>
            <a:endParaRPr sz="1600" kern="0">
              <a:latin typeface="Myanmar Text" panose="020B0502040204020203" pitchFamily="34" charset="0"/>
              <a:ea typeface="ＭＳ 明朝" panose="02020609040205080304" pitchFamily="17" charset="-128"/>
            </a:endParaRPr>
          </a:p>
        </p:txBody>
      </p:sp>
      <p:sp>
        <p:nvSpPr>
          <p:cNvPr id="18" name="object 18"/>
          <p:cNvSpPr/>
          <p:nvPr/>
        </p:nvSpPr>
        <p:spPr>
          <a:xfrm>
            <a:off x="813274" y="2355564"/>
            <a:ext cx="921436" cy="72644"/>
          </a:xfrm>
          <a:custGeom>
            <a:avLst/>
            <a:gdLst/>
            <a:ahLst/>
            <a:cxnLst/>
            <a:rect l="l" t="t" r="r" b="b"/>
            <a:pathLst>
              <a:path w="958850" h="66039">
                <a:moveTo>
                  <a:pt x="958545" y="0"/>
                </a:moveTo>
                <a:lnTo>
                  <a:pt x="0" y="0"/>
                </a:lnTo>
                <a:lnTo>
                  <a:pt x="0" y="65417"/>
                </a:lnTo>
                <a:lnTo>
                  <a:pt x="958545" y="65417"/>
                </a:lnTo>
                <a:lnTo>
                  <a:pt x="958545" y="0"/>
                </a:lnTo>
                <a:close/>
              </a:path>
            </a:pathLst>
          </a:custGeom>
          <a:solidFill>
            <a:srgbClr val="FCEADD"/>
          </a:solidFill>
        </p:spPr>
        <p:txBody>
          <a:bodyPr wrap="square" lIns="0" tIns="0" rIns="0" bIns="0" rtlCol="0"/>
          <a:lstStyle/>
          <a:p>
            <a:pPr rtl="0"/>
            <a:endParaRPr sz="1600" kern="0">
              <a:latin typeface="Myanmar Text" panose="020B0502040204020203" pitchFamily="34" charset="0"/>
              <a:ea typeface="ＭＳ 明朝" panose="02020609040205080304" pitchFamily="17" charset="-128"/>
            </a:endParaRPr>
          </a:p>
        </p:txBody>
      </p:sp>
      <p:sp>
        <p:nvSpPr>
          <p:cNvPr id="19" name="object 2">
            <a:extLst>
              <a:ext uri="{FF2B5EF4-FFF2-40B4-BE49-F238E27FC236}">
                <a16:creationId xmlns:a16="http://schemas.microsoft.com/office/drawing/2014/main" id="{D85F96A8-45DB-6947-B5D3-587FD5F25ACB}"/>
              </a:ext>
            </a:extLst>
          </p:cNvPr>
          <p:cNvSpPr txBox="1"/>
          <p:nvPr/>
        </p:nvSpPr>
        <p:spPr>
          <a:xfrm>
            <a:off x="285101" y="356351"/>
            <a:ext cx="1220797" cy="16927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rtl="0">
              <a:lnSpc>
                <a:spcPct val="100000"/>
              </a:lnSpc>
              <a:spcBef>
                <a:spcPts val="844"/>
              </a:spcBef>
            </a:pPr>
            <a:r>
              <a:rPr lang="my-mm" sz="1100" b="1" kern="0" dirty="0">
                <a:solidFill>
                  <a:schemeClr val="bg1"/>
                </a:solidFill>
                <a:latin typeface="Myanmar Text" panose="020B0502040204020203" pitchFamily="34" charset="0"/>
                <a:ea typeface="ＭＳ 明朝" panose="02020609040205080304" pitchFamily="17" charset="-128"/>
                <a:cs typeface="HGPGothicE"/>
              </a:rPr>
              <a:t>အုပ်ထိန်းသူများထံသို့</a:t>
            </a:r>
          </a:p>
        </p:txBody>
      </p:sp>
      <p:sp>
        <p:nvSpPr>
          <p:cNvPr id="20" name="object 3">
            <a:extLst>
              <a:ext uri="{FF2B5EF4-FFF2-40B4-BE49-F238E27FC236}">
                <a16:creationId xmlns:a16="http://schemas.microsoft.com/office/drawing/2014/main" id="{82D7ADC0-8724-9B4A-B1B7-CD5286A55873}"/>
              </a:ext>
            </a:extLst>
          </p:cNvPr>
          <p:cNvSpPr txBox="1"/>
          <p:nvPr/>
        </p:nvSpPr>
        <p:spPr>
          <a:xfrm>
            <a:off x="873780" y="5092995"/>
            <a:ext cx="2827542" cy="12054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rtl="0">
              <a:lnSpc>
                <a:spcPct val="100000"/>
              </a:lnSpc>
              <a:spcBef>
                <a:spcPts val="100"/>
              </a:spcBef>
            </a:pPr>
            <a:r>
              <a:rPr lang="my-mm" sz="700" kern="0" dirty="0">
                <a:solidFill>
                  <a:srgbClr val="221815"/>
                </a:solidFill>
                <a:latin typeface="Myanmar Text" panose="020B0502040204020203" pitchFamily="34" charset="0"/>
                <a:ea typeface="ＭＳ 明朝" panose="02020609040205080304" pitchFamily="17" charset="-128"/>
                <a:cs typeface="YuGothic"/>
              </a:rPr>
              <a:t>(※)  အိုမီခရွန် အမျိုးအစားထွက်ပေါ်မလာခင်မှ ဒေတာဖြစ်သည်။</a:t>
            </a:r>
            <a:endParaRPr sz="700" kern="0" dirty="0">
              <a:latin typeface="Myanmar Text" panose="020B0502040204020203" pitchFamily="34" charset="0"/>
              <a:ea typeface="ＭＳ 明朝" panose="02020609040205080304" pitchFamily="17" charset="-128"/>
              <a:cs typeface="YuGothic"/>
            </a:endParaRPr>
          </a:p>
        </p:txBody>
      </p:sp>
      <p:sp>
        <p:nvSpPr>
          <p:cNvPr id="21" name="object 4">
            <a:extLst>
              <a:ext uri="{FF2B5EF4-FFF2-40B4-BE49-F238E27FC236}">
                <a16:creationId xmlns:a16="http://schemas.microsoft.com/office/drawing/2014/main" id="{FD973C7E-F8A3-2645-BE42-8B02C51BEBE9}"/>
              </a:ext>
            </a:extLst>
          </p:cNvPr>
          <p:cNvSpPr txBox="1"/>
          <p:nvPr/>
        </p:nvSpPr>
        <p:spPr>
          <a:xfrm>
            <a:off x="5270616" y="5069711"/>
            <a:ext cx="1489382" cy="10515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r" rtl="0">
              <a:lnSpc>
                <a:spcPct val="100000"/>
              </a:lnSpc>
              <a:spcBef>
                <a:spcPts val="100"/>
              </a:spcBef>
            </a:pPr>
            <a:r>
              <a:rPr lang="my-mm" sz="600" kern="0" dirty="0">
                <a:solidFill>
                  <a:srgbClr val="221815"/>
                </a:solidFill>
                <a:latin typeface="Myanmar Text" panose="020B0502040204020203" pitchFamily="34" charset="0"/>
                <a:ea typeface="ＭＳ 明朝" panose="02020609040205080304" pitchFamily="17" charset="-128"/>
                <a:cs typeface="YuGothic"/>
              </a:rPr>
              <a:t>အရင်းအမြစ် : အထူးခွင့်ပြုချက်ရ အစီရင်ခံစာမှ</a:t>
            </a:r>
            <a:endParaRPr sz="600" kern="0" dirty="0">
              <a:latin typeface="Myanmar Text" panose="020B0502040204020203" pitchFamily="34" charset="0"/>
              <a:ea typeface="ＭＳ 明朝" panose="02020609040205080304" pitchFamily="17" charset="-128"/>
              <a:cs typeface="YuGothic"/>
            </a:endParaRPr>
          </a:p>
        </p:txBody>
      </p:sp>
      <p:sp>
        <p:nvSpPr>
          <p:cNvPr id="22" name="object 5">
            <a:extLst>
              <a:ext uri="{FF2B5EF4-FFF2-40B4-BE49-F238E27FC236}">
                <a16:creationId xmlns:a16="http://schemas.microsoft.com/office/drawing/2014/main" id="{C3B003BD-3F9F-3E4E-BE01-861B89E96CA7}"/>
              </a:ext>
            </a:extLst>
          </p:cNvPr>
          <p:cNvSpPr txBox="1"/>
          <p:nvPr/>
        </p:nvSpPr>
        <p:spPr>
          <a:xfrm>
            <a:off x="775704" y="5334079"/>
            <a:ext cx="6022975" cy="20518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R="170180" algn="ctr" rtl="0">
              <a:lnSpc>
                <a:spcPct val="100000"/>
              </a:lnSpc>
              <a:spcBef>
                <a:spcPts val="100"/>
              </a:spcBef>
            </a:pPr>
            <a:r>
              <a:rPr lang="my-mm" sz="1200" b="1" kern="0" dirty="0">
                <a:solidFill>
                  <a:srgbClr val="221815"/>
                </a:solidFill>
                <a:latin typeface="Myanmar Text" panose="020B0502040204020203" pitchFamily="34" charset="0"/>
                <a:ea typeface="ＭＳ 明朝" panose="02020609040205080304" pitchFamily="17" charset="-128"/>
                <a:cs typeface="HGPGothicE"/>
              </a:rPr>
              <a:t>Covid-19 ကာကွယ်ဆေး၏ </a:t>
            </a:r>
            <a:r>
              <a:rPr lang="my-mm" sz="2000" b="1" kern="0" baseline="1851" dirty="0">
                <a:solidFill>
                  <a:srgbClr val="E55927"/>
                </a:solidFill>
                <a:latin typeface="Myanmar Text" panose="020B0502040204020203" pitchFamily="34" charset="0"/>
                <a:ea typeface="ＭＳ 明朝" panose="02020609040205080304" pitchFamily="17" charset="-128"/>
                <a:cs typeface="HGPGothicE"/>
              </a:rPr>
              <a:t>လုံခြုံစိတ်ချရမှု</a:t>
            </a:r>
            <a:endParaRPr sz="2000" b="1" kern="0" baseline="1851" dirty="0">
              <a:latin typeface="Myanmar Text" panose="020B0502040204020203" pitchFamily="34" charset="0"/>
              <a:ea typeface="ＭＳ 明朝" panose="02020609040205080304" pitchFamily="17" charset="-128"/>
              <a:cs typeface="HGPGothicE"/>
            </a:endParaRPr>
          </a:p>
        </p:txBody>
      </p:sp>
      <p:sp>
        <p:nvSpPr>
          <p:cNvPr id="23" name="object 6">
            <a:extLst>
              <a:ext uri="{FF2B5EF4-FFF2-40B4-BE49-F238E27FC236}">
                <a16:creationId xmlns:a16="http://schemas.microsoft.com/office/drawing/2014/main" id="{1D458E5C-3536-3846-973C-25B1FA85242B}"/>
              </a:ext>
            </a:extLst>
          </p:cNvPr>
          <p:cNvSpPr txBox="1"/>
          <p:nvPr/>
        </p:nvSpPr>
        <p:spPr>
          <a:xfrm>
            <a:off x="2406650" y="7240316"/>
            <a:ext cx="3990903" cy="12311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36550" algn="ctr" rtl="0">
              <a:lnSpc>
                <a:spcPct val="100000"/>
              </a:lnSpc>
              <a:spcBef>
                <a:spcPts val="445"/>
              </a:spcBef>
              <a:tabLst>
                <a:tab pos="578485" algn="l"/>
              </a:tabLst>
            </a:pPr>
            <a:r>
              <a:rPr lang="my-mm" sz="800" b="1" kern="0" dirty="0">
                <a:solidFill>
                  <a:srgbClr val="221815"/>
                </a:solidFill>
                <a:latin typeface="Myanmar Text" panose="020B0502040204020203" pitchFamily="34" charset="0"/>
                <a:ea typeface="ＭＳ 明朝" panose="02020609040205080304" pitchFamily="17" charset="-128"/>
                <a:cs typeface="YuGothic"/>
              </a:rPr>
              <a:t>ရောဂါလက္ခဏာများ</a:t>
            </a:r>
            <a:endParaRPr sz="800" b="1" kern="0" dirty="0">
              <a:latin typeface="Myanmar Text" panose="020B0502040204020203" pitchFamily="34" charset="0"/>
              <a:ea typeface="ＭＳ 明朝" panose="02020609040205080304" pitchFamily="17" charset="-128"/>
              <a:cs typeface="YuGothic"/>
            </a:endParaRPr>
          </a:p>
        </p:txBody>
      </p:sp>
      <p:sp>
        <p:nvSpPr>
          <p:cNvPr id="24" name="object 7">
            <a:extLst>
              <a:ext uri="{FF2B5EF4-FFF2-40B4-BE49-F238E27FC236}">
                <a16:creationId xmlns:a16="http://schemas.microsoft.com/office/drawing/2014/main" id="{2460E5CE-7432-E74D-BE52-DED87962EFB7}"/>
              </a:ext>
            </a:extLst>
          </p:cNvPr>
          <p:cNvSpPr txBox="1"/>
          <p:nvPr/>
        </p:nvSpPr>
        <p:spPr>
          <a:xfrm>
            <a:off x="2736905" y="7906344"/>
            <a:ext cx="3072297" cy="10772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rtl="0">
              <a:lnSpc>
                <a:spcPct val="100000"/>
              </a:lnSpc>
              <a:spcBef>
                <a:spcPts val="100"/>
              </a:spcBef>
            </a:pPr>
            <a:r>
              <a:rPr lang="my-mm" sz="700" kern="0" dirty="0">
                <a:solidFill>
                  <a:srgbClr val="221815"/>
                </a:solidFill>
                <a:latin typeface="Myanmar Text" panose="020B0502040204020203" pitchFamily="34" charset="0"/>
                <a:ea typeface="ＭＳ 明朝" panose="02020609040205080304" pitchFamily="17" charset="-128"/>
                <a:cs typeface="HGPGothicE"/>
              </a:rPr>
              <a:t>ဝမ်းလျှောခြင်း၊ ဖျားခြင်း၊ အဆစ်အမြစ်နာကျင်ခြင်း၊ အော့အန်ခြင်း</a:t>
            </a:r>
            <a:endParaRPr sz="700" kern="0" dirty="0">
              <a:latin typeface="Myanmar Text" panose="020B0502040204020203" pitchFamily="34" charset="0"/>
              <a:ea typeface="ＭＳ 明朝" panose="02020609040205080304" pitchFamily="17" charset="-128"/>
              <a:cs typeface="HGPGothicE"/>
            </a:endParaRPr>
          </a:p>
        </p:txBody>
      </p:sp>
      <p:sp>
        <p:nvSpPr>
          <p:cNvPr id="25" name="object 8">
            <a:extLst>
              <a:ext uri="{FF2B5EF4-FFF2-40B4-BE49-F238E27FC236}">
                <a16:creationId xmlns:a16="http://schemas.microsoft.com/office/drawing/2014/main" id="{5CCD37BF-9DBF-394F-951F-C91044A2B359}"/>
              </a:ext>
            </a:extLst>
          </p:cNvPr>
          <p:cNvSpPr txBox="1"/>
          <p:nvPr/>
        </p:nvSpPr>
        <p:spPr>
          <a:xfrm>
            <a:off x="979422" y="7187556"/>
            <a:ext cx="1553465" cy="24622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algn="ctr" rtl="0">
              <a:lnSpc>
                <a:spcPct val="100000"/>
              </a:lnSpc>
              <a:spcBef>
                <a:spcPts val="400"/>
              </a:spcBef>
            </a:pPr>
            <a:r>
              <a:rPr lang="my-mm" sz="800" b="1" kern="0" dirty="0">
                <a:solidFill>
                  <a:srgbClr val="221815"/>
                </a:solidFill>
                <a:latin typeface="Myanmar Text" panose="020B0502040204020203" pitchFamily="34" charset="0"/>
                <a:ea typeface="ＭＳ 明朝" panose="02020609040205080304" pitchFamily="17" charset="-128"/>
                <a:cs typeface="YuGothic"/>
              </a:rPr>
              <a:t>ရောဂါလက္ခဏာများ ထွက်ပေါ်လာသည့် လူအချိုးအစား</a:t>
            </a:r>
            <a:endParaRPr sz="800" b="1" kern="0" dirty="0">
              <a:latin typeface="Myanmar Text" panose="020B0502040204020203" pitchFamily="34" charset="0"/>
              <a:ea typeface="ＭＳ 明朝" panose="02020609040205080304" pitchFamily="17" charset="-128"/>
              <a:cs typeface="YuGothic"/>
            </a:endParaRPr>
          </a:p>
        </p:txBody>
      </p:sp>
      <p:sp>
        <p:nvSpPr>
          <p:cNvPr id="27" name="object 10">
            <a:extLst>
              <a:ext uri="{FF2B5EF4-FFF2-40B4-BE49-F238E27FC236}">
                <a16:creationId xmlns:a16="http://schemas.microsoft.com/office/drawing/2014/main" id="{DBB5035C-71CF-7544-AE4E-0D024F5102B2}"/>
              </a:ext>
            </a:extLst>
          </p:cNvPr>
          <p:cNvSpPr txBox="1"/>
          <p:nvPr/>
        </p:nvSpPr>
        <p:spPr>
          <a:xfrm>
            <a:off x="775704" y="8271080"/>
            <a:ext cx="5947716" cy="33855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rtl="0">
              <a:lnSpc>
                <a:spcPct val="100000"/>
              </a:lnSpc>
              <a:spcBef>
                <a:spcPts val="100"/>
              </a:spcBef>
            </a:pPr>
            <a:r>
              <a:rPr lang="my-mm" sz="1100" b="1" kern="0" dirty="0">
                <a:solidFill>
                  <a:srgbClr val="E55927"/>
                </a:solidFill>
                <a:latin typeface="Myanmar Text" panose="020B0502040204020203" pitchFamily="34" charset="0"/>
                <a:ea typeface="ＭＳ 明朝" panose="02020609040205080304" pitchFamily="17" charset="-128"/>
                <a:cs typeface="HGPGothicE"/>
              </a:rPr>
              <a:t>Q. ငယ်ရွယ်သောယောက်ျားလေးများမှာ ဆေးထိုးပြီးနောက် နှလုံးကြွက်သားရောင်ရမ်းသည</a:t>
            </a:r>
            <a:r>
              <a:rPr lang="my-mm" sz="1100" b="1" kern="0" dirty="0" smtClean="0">
                <a:solidFill>
                  <a:srgbClr val="E55927"/>
                </a:solidFill>
                <a:latin typeface="Myanmar Text" panose="020B0502040204020203" pitchFamily="34" charset="0"/>
                <a:ea typeface="ＭＳ 明朝" panose="02020609040205080304" pitchFamily="17" charset="-128"/>
                <a:cs typeface="HGPGothicE"/>
              </a:rPr>
              <a:t>့်</a:t>
            </a:r>
            <a:r>
              <a:rPr lang="en-US" sz="1100" b="1" kern="0" dirty="0" smtClean="0">
                <a:solidFill>
                  <a:srgbClr val="E55927"/>
                </a:solidFill>
                <a:latin typeface="Myanmar Text" panose="020B0502040204020203" pitchFamily="34" charset="0"/>
                <a:ea typeface="ＭＳ 明朝" panose="02020609040205080304" pitchFamily="17" charset="-128"/>
                <a:cs typeface="HGPGothicE"/>
              </a:rPr>
              <a:t/>
            </a:r>
            <a:br>
              <a:rPr lang="en-US" sz="1100" b="1" kern="0" dirty="0" smtClean="0">
                <a:solidFill>
                  <a:srgbClr val="E55927"/>
                </a:solidFill>
                <a:latin typeface="Myanmar Text" panose="020B0502040204020203" pitchFamily="34" charset="0"/>
                <a:ea typeface="ＭＳ 明朝" panose="02020609040205080304" pitchFamily="17" charset="-128"/>
                <a:cs typeface="HGPGothicE"/>
              </a:rPr>
            </a:br>
            <a:r>
              <a:rPr lang="en-US" sz="1100" b="1" kern="0" dirty="0" smtClean="0">
                <a:solidFill>
                  <a:srgbClr val="E55927"/>
                </a:solidFill>
                <a:latin typeface="Myanmar Text" panose="020B0502040204020203" pitchFamily="34" charset="0"/>
                <a:ea typeface="ＭＳ 明朝" panose="02020609040205080304" pitchFamily="17" charset="-128"/>
                <a:cs typeface="HGPGothicE"/>
              </a:rPr>
              <a:t>   </a:t>
            </a:r>
            <a:r>
              <a:rPr lang="my-mm" sz="1100" b="1" kern="0" dirty="0" smtClean="0">
                <a:solidFill>
                  <a:srgbClr val="E55927"/>
                </a:solidFill>
                <a:latin typeface="Myanmar Text" panose="020B0502040204020203" pitchFamily="34" charset="0"/>
                <a:ea typeface="ＭＳ 明朝" panose="02020609040205080304" pitchFamily="17" charset="-128"/>
                <a:cs typeface="HGPGothicE"/>
              </a:rPr>
              <a:t> </a:t>
            </a:r>
            <a:r>
              <a:rPr lang="my-mm" sz="1100" b="1" kern="0" dirty="0">
                <a:solidFill>
                  <a:srgbClr val="E55927"/>
                </a:solidFill>
                <a:latin typeface="Myanmar Text" panose="020B0502040204020203" pitchFamily="34" charset="0"/>
                <a:ea typeface="ＭＳ 明朝" panose="02020609040205080304" pitchFamily="17" charset="-128"/>
                <a:cs typeface="HGPGothicE"/>
              </a:rPr>
              <a:t>ရောဂါဖြစ်လွယ်သည်ဟု ကြားရသော်လည်း၊ ကလေးငယ်များမှာ ဘယ်လိုဖြစ်မလဲ?</a:t>
            </a:r>
            <a:endParaRPr sz="1100" b="1" kern="0" dirty="0">
              <a:latin typeface="Myanmar Text" panose="020B0502040204020203" pitchFamily="34" charset="0"/>
              <a:ea typeface="ＭＳ 明朝" panose="02020609040205080304" pitchFamily="17" charset="-128"/>
              <a:cs typeface="HGPGothicE"/>
            </a:endParaRPr>
          </a:p>
        </p:txBody>
      </p:sp>
      <p:sp>
        <p:nvSpPr>
          <p:cNvPr id="28" name="object 2">
            <a:extLst>
              <a:ext uri="{FF2B5EF4-FFF2-40B4-BE49-F238E27FC236}">
                <a16:creationId xmlns:a16="http://schemas.microsoft.com/office/drawing/2014/main" id="{B8E6F0D2-6DA9-9A4D-990A-585919F79A8F}"/>
              </a:ext>
            </a:extLst>
          </p:cNvPr>
          <p:cNvSpPr txBox="1"/>
          <p:nvPr/>
        </p:nvSpPr>
        <p:spPr>
          <a:xfrm>
            <a:off x="932403" y="2480668"/>
            <a:ext cx="5866276" cy="61811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9525" rtl="0">
              <a:lnSpc>
                <a:spcPct val="100000"/>
              </a:lnSpc>
              <a:spcBef>
                <a:spcPts val="545"/>
              </a:spcBef>
              <a:buChar char="●"/>
              <a:tabLst>
                <a:tab pos="715963" algn="l"/>
              </a:tabLst>
            </a:pPr>
            <a:r>
              <a:rPr lang="my-mm" sz="900" kern="0" dirty="0">
                <a:solidFill>
                  <a:srgbClr val="221815"/>
                </a:solidFill>
                <a:latin typeface="Myanmar Text" panose="020B0502040204020203" pitchFamily="34" charset="0"/>
                <a:ea typeface="ＭＳ 明朝" panose="02020609040205080304" pitchFamily="17" charset="-128"/>
                <a:cs typeface="YuGothic"/>
              </a:rPr>
              <a:t>အသက် ၅ နှစ်မှ ၁၁ နှစ်ရှိသ</a:t>
            </a:r>
            <a:r>
              <a:rPr lang="my-mm" sz="900" kern="0" dirty="0" smtClean="0">
                <a:solidFill>
                  <a:srgbClr val="221815"/>
                </a:solidFill>
                <a:latin typeface="Myanmar Text" panose="020B0502040204020203" pitchFamily="34" charset="0"/>
                <a:ea typeface="ＭＳ 明朝" panose="02020609040205080304" pitchFamily="17" charset="-128"/>
                <a:cs typeface="YuGothic"/>
              </a:rPr>
              <a:t>ူ</a:t>
            </a:r>
            <a:endParaRPr lang="en-US" sz="900" kern="0" dirty="0" smtClean="0">
              <a:solidFill>
                <a:srgbClr val="221815"/>
              </a:solidFill>
              <a:latin typeface="Myanmar Text" panose="020B0502040204020203" pitchFamily="34" charset="0"/>
              <a:ea typeface="ＭＳ 明朝" panose="02020609040205080304" pitchFamily="17" charset="-128"/>
              <a:cs typeface="YuGothic"/>
            </a:endParaRPr>
          </a:p>
          <a:p>
            <a:pPr marL="9525" rtl="0">
              <a:lnSpc>
                <a:spcPct val="100000"/>
              </a:lnSpc>
              <a:spcBef>
                <a:spcPts val="545"/>
              </a:spcBef>
              <a:buChar char="●"/>
              <a:tabLst>
                <a:tab pos="715963" algn="l"/>
              </a:tabLst>
            </a:pPr>
            <a:r>
              <a:rPr lang="my-mm" sz="900" kern="0" dirty="0" smtClean="0">
                <a:solidFill>
                  <a:srgbClr val="221815"/>
                </a:solidFill>
                <a:latin typeface="Myanmar Text" panose="020B0502040204020203" pitchFamily="34" charset="0"/>
                <a:ea typeface="ＭＳ 明朝" panose="02020609040205080304" pitchFamily="17" charset="-128"/>
                <a:cs typeface="YuGothic"/>
              </a:rPr>
              <a:t>အထ</a:t>
            </a:r>
            <a:r>
              <a:rPr lang="my-mm" sz="900" kern="0" dirty="0">
                <a:solidFill>
                  <a:srgbClr val="221815"/>
                </a:solidFill>
                <a:latin typeface="Myanmar Text" panose="020B0502040204020203" pitchFamily="34" charset="0"/>
                <a:ea typeface="ＭＳ 明朝" panose="02020609040205080304" pitchFamily="17" charset="-128"/>
                <a:cs typeface="YuGothic"/>
              </a:rPr>
              <a:t>ူးသဖြင့် နာတာရှည် အသက်ရှူလမ်းကြောင်းဆိုင်ရာ ရောဂါ၊ မွေးရာပါနှလုံးရောဂါစသည့် ပိုမိုပြင်းထန် </a:t>
            </a:r>
            <a:r>
              <a:rPr lang="en-US" sz="900" kern="0" dirty="0" smtClean="0">
                <a:solidFill>
                  <a:srgbClr val="221815"/>
                </a:solidFill>
                <a:latin typeface="Myanmar Text" panose="020B0502040204020203" pitchFamily="34" charset="0"/>
                <a:ea typeface="ＭＳ 明朝" panose="02020609040205080304" pitchFamily="17" charset="-128"/>
                <a:cs typeface="YuGothic"/>
              </a:rPr>
              <a:t> </a:t>
            </a:r>
            <a:br>
              <a:rPr lang="en-US" sz="900" kern="0" dirty="0" smtClean="0">
                <a:solidFill>
                  <a:srgbClr val="221815"/>
                </a:solidFill>
                <a:latin typeface="Myanmar Text" panose="020B0502040204020203" pitchFamily="34" charset="0"/>
                <a:ea typeface="ＭＳ 明朝" panose="02020609040205080304" pitchFamily="17" charset="-128"/>
                <a:cs typeface="YuGothic"/>
              </a:rPr>
            </a:br>
            <a:r>
              <a:rPr lang="en-US" sz="900" kern="0" dirty="0" smtClean="0">
                <a:solidFill>
                  <a:srgbClr val="221815"/>
                </a:solidFill>
                <a:latin typeface="Myanmar Text" panose="020B0502040204020203" pitchFamily="34" charset="0"/>
                <a:ea typeface="ＭＳ 明朝" panose="02020609040205080304" pitchFamily="17" charset="-128"/>
                <a:cs typeface="YuGothic"/>
              </a:rPr>
              <a:t>   </a:t>
            </a:r>
            <a:r>
              <a:rPr lang="my-mm" sz="900" kern="0" dirty="0" smtClean="0">
                <a:solidFill>
                  <a:srgbClr val="221815"/>
                </a:solidFill>
                <a:latin typeface="Myanmar Text" panose="020B0502040204020203" pitchFamily="34" charset="0"/>
                <a:ea typeface="ＭＳ 明朝" panose="02020609040205080304" pitchFamily="17" charset="-128"/>
                <a:cs typeface="YuGothic"/>
              </a:rPr>
              <a:t>ဆ</a:t>
            </a:r>
            <a:r>
              <a:rPr lang="my-mm" sz="900" kern="0" dirty="0">
                <a:solidFill>
                  <a:srgbClr val="221815"/>
                </a:solidFill>
                <a:latin typeface="Myanmar Text" panose="020B0502040204020203" pitchFamily="34" charset="0"/>
                <a:ea typeface="ＭＳ 明朝" panose="02020609040205080304" pitchFamily="17" charset="-128"/>
                <a:cs typeface="YuGothic"/>
              </a:rPr>
              <a:t>ိုးရွားလာနိုင်ခြေများသော ရောဂါအခံ(※) ရှိသည့် ကလေးငယ်များအား ထိုးနှံရန် အကြံပြုလိုပါသည်</a:t>
            </a:r>
            <a:r>
              <a:rPr lang="my-mm" sz="900" kern="0" dirty="0" smtClean="0">
                <a:solidFill>
                  <a:srgbClr val="221815"/>
                </a:solidFill>
                <a:latin typeface="Myanmar Text" panose="020B0502040204020203" pitchFamily="34" charset="0"/>
                <a:ea typeface="ＭＳ 明朝" panose="02020609040205080304" pitchFamily="17" charset="-128"/>
                <a:cs typeface="YuGothic"/>
              </a:rPr>
              <a:t>။</a:t>
            </a:r>
            <a:r>
              <a:rPr lang="en-US" sz="900" kern="0" dirty="0" smtClean="0">
                <a:solidFill>
                  <a:srgbClr val="221815"/>
                </a:solidFill>
                <a:latin typeface="Myanmar Text" panose="020B0502040204020203" pitchFamily="34" charset="0"/>
                <a:ea typeface="ＭＳ 明朝" panose="02020609040205080304" pitchFamily="17" charset="-128"/>
                <a:cs typeface="YuGothic"/>
              </a:rPr>
              <a:t/>
            </a:r>
            <a:br>
              <a:rPr lang="en-US" sz="900" kern="0" dirty="0" smtClean="0">
                <a:solidFill>
                  <a:srgbClr val="221815"/>
                </a:solidFill>
                <a:latin typeface="Myanmar Text" panose="020B0502040204020203" pitchFamily="34" charset="0"/>
                <a:ea typeface="ＭＳ 明朝" panose="02020609040205080304" pitchFamily="17" charset="-128"/>
                <a:cs typeface="YuGothic"/>
              </a:rPr>
            </a:br>
            <a:r>
              <a:rPr lang="my-mm" sz="900" kern="0" dirty="0" smtClean="0">
                <a:solidFill>
                  <a:srgbClr val="221815"/>
                </a:solidFill>
                <a:latin typeface="Myanmar Text" panose="020B0502040204020203" pitchFamily="34" charset="0"/>
                <a:ea typeface="ＭＳ 明朝" panose="02020609040205080304" pitchFamily="17" charset="-128"/>
                <a:cs typeface="YuGothic"/>
              </a:rPr>
              <a:t> </a:t>
            </a:r>
            <a:r>
              <a:rPr lang="en-US" sz="900" kern="0" dirty="0" smtClean="0">
                <a:solidFill>
                  <a:srgbClr val="221815"/>
                </a:solidFill>
                <a:latin typeface="Myanmar Text" panose="020B0502040204020203" pitchFamily="34" charset="0"/>
                <a:ea typeface="ＭＳ 明朝" panose="02020609040205080304" pitchFamily="17" charset="-128"/>
                <a:cs typeface="YuGothic"/>
              </a:rPr>
              <a:t>  </a:t>
            </a:r>
            <a:r>
              <a:rPr lang="my-mm" sz="900" kern="0" dirty="0" smtClean="0">
                <a:solidFill>
                  <a:srgbClr val="221815"/>
                </a:solidFill>
                <a:latin typeface="Myanmar Text" panose="020B0502040204020203" pitchFamily="34" charset="0"/>
                <a:ea typeface="ＭＳ 明朝" panose="02020609040205080304" pitchFamily="17" charset="-128"/>
                <a:cs typeface="YuGothic"/>
              </a:rPr>
              <a:t>ဆ</a:t>
            </a:r>
            <a:r>
              <a:rPr lang="my-mm" sz="900" kern="0" dirty="0">
                <a:solidFill>
                  <a:srgbClr val="221815"/>
                </a:solidFill>
                <a:latin typeface="Myanmar Text" panose="020B0502040204020203" pitchFamily="34" charset="0"/>
                <a:ea typeface="ＭＳ 明朝" panose="02020609040205080304" pitchFamily="17" charset="-128"/>
                <a:cs typeface="YuGothic"/>
              </a:rPr>
              <a:t>ေးထိုးနှံရာတွင် ကြိုတင်၍ မိသားစုဆရာဝန်စသည်တို့နှင့် သေသေချာချာ တိုင်ပင်ဆွေးနွေးပါ။</a:t>
            </a:r>
            <a:endParaRPr sz="900" kern="0" dirty="0">
              <a:latin typeface="Myanmar Text" panose="020B0502040204020203" pitchFamily="34" charset="0"/>
              <a:ea typeface="ＭＳ 明朝" panose="02020609040205080304" pitchFamily="17" charset="-128"/>
              <a:cs typeface="YuGothic"/>
            </a:endParaRPr>
          </a:p>
        </p:txBody>
      </p:sp>
      <p:sp>
        <p:nvSpPr>
          <p:cNvPr id="29" name="object 2">
            <a:extLst>
              <a:ext uri="{FF2B5EF4-FFF2-40B4-BE49-F238E27FC236}">
                <a16:creationId xmlns:a16="http://schemas.microsoft.com/office/drawing/2014/main" id="{3EFE5460-E3A2-FC49-B0B6-7EBC0B84D628}"/>
              </a:ext>
            </a:extLst>
          </p:cNvPr>
          <p:cNvSpPr txBox="1"/>
          <p:nvPr/>
        </p:nvSpPr>
        <p:spPr>
          <a:xfrm>
            <a:off x="577850" y="618450"/>
            <a:ext cx="6618644" cy="65889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9525" marR="577215" rtl="0">
              <a:lnSpc>
                <a:spcPct val="118100"/>
              </a:lnSpc>
              <a:spcBef>
                <a:spcPts val="590"/>
              </a:spcBef>
            </a:pPr>
            <a:r>
              <a:rPr lang="my-mm" sz="1200" kern="0" dirty="0">
                <a:solidFill>
                  <a:srgbClr val="221815"/>
                </a:solidFill>
                <a:latin typeface="Myanmar Text" panose="020B0502040204020203" pitchFamily="34" charset="0"/>
                <a:ea typeface="ＭＳ 明朝" panose="02020609040205080304" pitchFamily="17" charset="-128"/>
                <a:cs typeface="HGPGothicE"/>
              </a:rPr>
              <a:t>၅ နှစ်မှ ၁၁ နှစ်ရှိသောကလေးများလည်း Covid-19 ကာကွယ်ဆေးကို ထိုးနိုင်ပါသည်။ နိုင်ငံတွင်းရှိ Covid-19 ကူးစက်ခံရသူအားလုံးကို ခြုံငုံနိုင်သော ကလေးငယ်အချိုးအစားမှာ တိုးလာနေပါသည်။</a:t>
            </a:r>
            <a:endParaRPr sz="1200" kern="0" dirty="0">
              <a:latin typeface="Myanmar Text" panose="020B0502040204020203" pitchFamily="34" charset="0"/>
              <a:ea typeface="ＭＳ 明朝" panose="02020609040205080304" pitchFamily="17" charset="-128"/>
              <a:cs typeface="HGPGothicE"/>
            </a:endParaRPr>
          </a:p>
          <a:p>
            <a:pPr marL="9525" rtl="0">
              <a:lnSpc>
                <a:spcPct val="100000"/>
              </a:lnSpc>
              <a:spcBef>
                <a:spcPts val="285"/>
              </a:spcBef>
            </a:pPr>
            <a:r>
              <a:rPr lang="my-mm" sz="1200" kern="0" dirty="0">
                <a:solidFill>
                  <a:srgbClr val="221815"/>
                </a:solidFill>
                <a:latin typeface="Myanmar Text" panose="020B0502040204020203" pitchFamily="34" charset="0"/>
                <a:ea typeface="ＭＳ 明朝" panose="02020609040205080304" pitchFamily="17" charset="-128"/>
                <a:cs typeface="HGPGothicE"/>
              </a:rPr>
              <a:t>ဤရှင်းလင်းချက်ကို ဖတ်ပြီး၊ ကာကွယ်ဆေးထိုးမလားဆိုတာ ကလေးငယ်နှင့်အတူ စဥ်းစားပါ။</a:t>
            </a:r>
            <a:endParaRPr sz="1200" kern="0" dirty="0">
              <a:latin typeface="Myanmar Text" panose="020B0502040204020203" pitchFamily="34" charset="0"/>
              <a:ea typeface="ＭＳ 明朝" panose="02020609040205080304" pitchFamily="17" charset="-128"/>
              <a:cs typeface="HGPGothicE"/>
            </a:endParaRPr>
          </a:p>
        </p:txBody>
      </p:sp>
      <p:sp>
        <p:nvSpPr>
          <p:cNvPr id="30" name="object 2">
            <a:extLst>
              <a:ext uri="{FF2B5EF4-FFF2-40B4-BE49-F238E27FC236}">
                <a16:creationId xmlns:a16="http://schemas.microsoft.com/office/drawing/2014/main" id="{706BAFD6-EE88-AF44-A4DF-9A9FAC8574C2}"/>
              </a:ext>
            </a:extLst>
          </p:cNvPr>
          <p:cNvSpPr txBox="1"/>
          <p:nvPr/>
        </p:nvSpPr>
        <p:spPr>
          <a:xfrm>
            <a:off x="770458" y="1396904"/>
            <a:ext cx="1864792" cy="16927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9525" rtl="0">
              <a:lnSpc>
                <a:spcPct val="100000"/>
              </a:lnSpc>
            </a:pPr>
            <a:r>
              <a:rPr lang="my-mm" sz="1100" kern="0" dirty="0">
                <a:solidFill>
                  <a:srgbClr val="E55927"/>
                </a:solidFill>
                <a:latin typeface="Myanmar Text" panose="020B0502040204020203" pitchFamily="34" charset="0"/>
                <a:ea typeface="ＭＳ 明朝" panose="02020609040205080304" pitchFamily="17" charset="-128"/>
                <a:cs typeface="HGPGothicE"/>
              </a:rPr>
              <a:t>◎ အသုံးပြုမည့် ကာကွယ်ဆေး</a:t>
            </a:r>
            <a:endParaRPr sz="1100" kern="0" dirty="0">
              <a:latin typeface="Myanmar Text" panose="020B0502040204020203" pitchFamily="34" charset="0"/>
              <a:ea typeface="ＭＳ 明朝" panose="02020609040205080304" pitchFamily="17" charset="-128"/>
              <a:cs typeface="HGPGothicE"/>
            </a:endParaRPr>
          </a:p>
        </p:txBody>
      </p:sp>
      <p:sp>
        <p:nvSpPr>
          <p:cNvPr id="31" name="object 2">
            <a:extLst>
              <a:ext uri="{FF2B5EF4-FFF2-40B4-BE49-F238E27FC236}">
                <a16:creationId xmlns:a16="http://schemas.microsoft.com/office/drawing/2014/main" id="{DD723231-5405-7542-8272-46D433ABBF6C}"/>
              </a:ext>
            </a:extLst>
          </p:cNvPr>
          <p:cNvSpPr txBox="1"/>
          <p:nvPr/>
        </p:nvSpPr>
        <p:spPr>
          <a:xfrm>
            <a:off x="920588" y="1593564"/>
            <a:ext cx="6439062" cy="32688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9525" marR="1601470" rtl="0">
              <a:lnSpc>
                <a:spcPct val="118100"/>
              </a:lnSpc>
              <a:spcBef>
                <a:spcPts val="350"/>
              </a:spcBef>
            </a:pPr>
            <a:r>
              <a:rPr lang="my-mm" sz="900" kern="0" dirty="0">
                <a:solidFill>
                  <a:srgbClr val="221815"/>
                </a:solidFill>
                <a:latin typeface="Myanmar Text" panose="020B0502040204020203" pitchFamily="34" charset="0"/>
                <a:ea typeface="ＭＳ 明朝" panose="02020609040205080304" pitchFamily="17" charset="-128"/>
                <a:cs typeface="YuGothic"/>
              </a:rPr>
              <a:t>Pfizer ကုမ္ပဏီ၏ အသက် ၅ နှစ်မှ ၁၁ နှစ်အတွက် ကာကွယ်ဆေးကိုသုံးပါမည်။ ကလေးငယ်များအတွက် ကာကွယ်ဆေးဖြစ်သည် (※)။ အများအားဖြင့် </a:t>
            </a:r>
            <a:r>
              <a:rPr lang="my-mm" sz="900" b="1" kern="0" dirty="0">
                <a:solidFill>
                  <a:srgbClr val="221815"/>
                </a:solidFill>
                <a:latin typeface="Myanmar Text" panose="020B0502040204020203" pitchFamily="34" charset="0"/>
                <a:ea typeface="ＭＳ 明朝" panose="02020609040205080304" pitchFamily="17" charset="-128"/>
                <a:cs typeface="YuGothic"/>
              </a:rPr>
              <a:t>၃ ပတ် အကွာ</a:t>
            </a:r>
            <a:r>
              <a:rPr lang="my-mm" sz="900" kern="0" dirty="0">
                <a:solidFill>
                  <a:srgbClr val="221815"/>
                </a:solidFill>
                <a:latin typeface="Myanmar Text" panose="020B0502040204020203" pitchFamily="34" charset="0"/>
                <a:ea typeface="ＭＳ 明朝" panose="02020609040205080304" pitchFamily="17" charset="-128"/>
                <a:cs typeface="YuGothic"/>
              </a:rPr>
              <a:t> ခြားပြီး၊</a:t>
            </a:r>
            <a:r>
              <a:rPr lang="my-mm" sz="900" b="1" kern="0" dirty="0">
                <a:solidFill>
                  <a:srgbClr val="221815"/>
                </a:solidFill>
                <a:latin typeface="Myanmar Text" panose="020B0502040204020203" pitchFamily="34" charset="0"/>
                <a:ea typeface="ＭＳ 明朝" panose="02020609040205080304" pitchFamily="17" charset="-128"/>
                <a:cs typeface="YuGothic"/>
              </a:rPr>
              <a:t> </a:t>
            </a:r>
            <a:r>
              <a:rPr lang="my-mm" sz="900" kern="0" dirty="0">
                <a:solidFill>
                  <a:srgbClr val="221815"/>
                </a:solidFill>
                <a:latin typeface="Myanmar Text" panose="020B0502040204020203" pitchFamily="34" charset="0"/>
                <a:ea typeface="ＭＳ 明朝" panose="02020609040205080304" pitchFamily="17" charset="-128"/>
                <a:cs typeface="YuGothic"/>
              </a:rPr>
              <a:t>စုစုပေါင်း </a:t>
            </a:r>
            <a:r>
              <a:rPr lang="ja" sz="900" b="1" kern="0" dirty="0">
                <a:solidFill>
                  <a:srgbClr val="221815"/>
                </a:solidFill>
                <a:latin typeface="Myanmar Text" panose="020B0502040204020203" pitchFamily="34" charset="0"/>
                <a:ea typeface="ＭＳ 明朝" panose="02020609040205080304" pitchFamily="17" charset="-128"/>
                <a:cs typeface="YuGothic"/>
              </a:rPr>
              <a:t>၂ ကြိမ်ထိုးနှံ</a:t>
            </a:r>
            <a:r>
              <a:rPr lang="ja" sz="900" kern="0" dirty="0">
                <a:solidFill>
                  <a:srgbClr val="221815"/>
                </a:solidFill>
                <a:latin typeface="Myanmar Text" panose="020B0502040204020203" pitchFamily="34" charset="0"/>
                <a:ea typeface="ＭＳ 明朝" panose="02020609040205080304" pitchFamily="17" charset="-128"/>
                <a:cs typeface="YuGothic"/>
              </a:rPr>
              <a:t>ရမည်။</a:t>
            </a:r>
            <a:endParaRPr sz="900" kern="0" dirty="0">
              <a:latin typeface="Myanmar Text" panose="020B0502040204020203" pitchFamily="34" charset="0"/>
              <a:ea typeface="ＭＳ 明朝" panose="02020609040205080304" pitchFamily="17" charset="-128"/>
              <a:cs typeface="YuGothic"/>
            </a:endParaRPr>
          </a:p>
        </p:txBody>
      </p:sp>
      <p:sp>
        <p:nvSpPr>
          <p:cNvPr id="32" name="object 2">
            <a:extLst>
              <a:ext uri="{FF2B5EF4-FFF2-40B4-BE49-F238E27FC236}">
                <a16:creationId xmlns:a16="http://schemas.microsoft.com/office/drawing/2014/main" id="{DA936D7B-EC48-E249-9FC3-75DCAABF547A}"/>
              </a:ext>
            </a:extLst>
          </p:cNvPr>
          <p:cNvSpPr txBox="1"/>
          <p:nvPr/>
        </p:nvSpPr>
        <p:spPr>
          <a:xfrm>
            <a:off x="914724" y="2015508"/>
            <a:ext cx="5854468" cy="10989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9525" rtl="0">
              <a:lnSpc>
                <a:spcPct val="100000"/>
              </a:lnSpc>
              <a:spcBef>
                <a:spcPts val="470"/>
              </a:spcBef>
            </a:pPr>
            <a:r>
              <a:rPr lang="my-mm" sz="700" kern="0" dirty="0">
                <a:solidFill>
                  <a:srgbClr val="221815"/>
                </a:solidFill>
                <a:latin typeface="Myanmar Text" panose="020B0502040204020203" pitchFamily="34" charset="0"/>
                <a:ea typeface="ＭＳ 明朝" panose="02020609040205080304" pitchFamily="17" charset="-128"/>
                <a:cs typeface="YuGothic"/>
              </a:rPr>
              <a:t>(※) Pfizer ကုမ္ပဏီ၏ အသက် ၁၂ နှစ်နှင့်အထက် ထိုးဆေးနှင့်နှိုင်းယှဥ်ပါက၊ ပါဝင်ပစ္စည်းများမှာ 1/3 ဖြစ်သည်။</a:t>
            </a:r>
            <a:endParaRPr sz="700" kern="0" dirty="0">
              <a:latin typeface="Myanmar Text" panose="020B0502040204020203" pitchFamily="34" charset="0"/>
              <a:ea typeface="ＭＳ 明朝" panose="02020609040205080304" pitchFamily="17" charset="-128"/>
              <a:cs typeface="YuGothic"/>
            </a:endParaRPr>
          </a:p>
        </p:txBody>
      </p:sp>
      <p:sp>
        <p:nvSpPr>
          <p:cNvPr id="33" name="object 2">
            <a:extLst>
              <a:ext uri="{FF2B5EF4-FFF2-40B4-BE49-F238E27FC236}">
                <a16:creationId xmlns:a16="http://schemas.microsoft.com/office/drawing/2014/main" id="{71F1F63C-4629-824E-92A4-3E25965C9B34}"/>
              </a:ext>
            </a:extLst>
          </p:cNvPr>
          <p:cNvSpPr txBox="1"/>
          <p:nvPr/>
        </p:nvSpPr>
        <p:spPr>
          <a:xfrm>
            <a:off x="772955" y="2245335"/>
            <a:ext cx="1438014" cy="16927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9525" rtl="0">
              <a:lnSpc>
                <a:spcPct val="100000"/>
              </a:lnSpc>
              <a:spcBef>
                <a:spcPts val="905"/>
              </a:spcBef>
            </a:pPr>
            <a:r>
              <a:rPr lang="my-mm" sz="1100" kern="0" dirty="0">
                <a:solidFill>
                  <a:srgbClr val="E55927"/>
                </a:solidFill>
                <a:latin typeface="Myanmar Text" panose="020B0502040204020203" pitchFamily="34" charset="0"/>
                <a:ea typeface="ＭＳ 明朝" panose="02020609040205080304" pitchFamily="17" charset="-128"/>
                <a:cs typeface="HGPGothicE"/>
              </a:rPr>
              <a:t>◎ ထိုးနှံနိုင်သူ</a:t>
            </a:r>
            <a:endParaRPr sz="1100" kern="0" dirty="0">
              <a:latin typeface="Myanmar Text" panose="020B0502040204020203" pitchFamily="34" charset="0"/>
              <a:ea typeface="ＭＳ 明朝" panose="02020609040205080304" pitchFamily="17" charset="-128"/>
              <a:cs typeface="HGPGothicE"/>
            </a:endParaRPr>
          </a:p>
        </p:txBody>
      </p:sp>
      <p:sp>
        <p:nvSpPr>
          <p:cNvPr id="34" name="object 2">
            <a:extLst>
              <a:ext uri="{FF2B5EF4-FFF2-40B4-BE49-F238E27FC236}">
                <a16:creationId xmlns:a16="http://schemas.microsoft.com/office/drawing/2014/main" id="{F1FF40C3-FCAB-D747-80CF-49026A901103}"/>
              </a:ext>
            </a:extLst>
          </p:cNvPr>
          <p:cNvSpPr txBox="1"/>
          <p:nvPr/>
        </p:nvSpPr>
        <p:spPr>
          <a:xfrm>
            <a:off x="927565" y="3136275"/>
            <a:ext cx="6268929" cy="38891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69875" marR="840105" indent="-269875" rtl="0">
              <a:lnSpc>
                <a:spcPct val="118100"/>
              </a:lnSpc>
              <a:spcBef>
                <a:spcPts val="345"/>
              </a:spcBef>
            </a:pPr>
            <a:r>
              <a:rPr lang="my-mm" sz="700" kern="0" dirty="0">
                <a:solidFill>
                  <a:srgbClr val="221815"/>
                </a:solidFill>
                <a:latin typeface="Myanmar Text" panose="020B0502040204020203" pitchFamily="34" charset="0"/>
                <a:ea typeface="ＭＳ 明朝" panose="02020609040205080304" pitchFamily="17" charset="-128"/>
                <a:cs typeface="YuGothic"/>
              </a:rPr>
              <a:t>(※) ဂျပန်နိုင်ငံ ကလေးနှင့်ပတ်သက်သော ဆေးပညာလေ့လာရေးအဖွဲ့အစည်းတွင်၊ Covid-19 ဗိုင်းရပ်စ် ကူးစက်ရောဂါ ပိုမိုပြင်းထန် ဆိုးရွားလာနိုင်ခြေများသော ရောဂါများစာရင်းစသည်တို့ကို ထုတ်ပြန်ထားပါသည်။ ဂျပန်နိုင်ငံ ကလေးနှင့်ပတ်သက်သော ဆေးပညာလေ့လာရေးအဖွဲ့အစည်း “Covid-19 ဗိုင်းရပ်စ်နှင့် သက်ဆိုင်သော အချက်အလက်များ” </a:t>
            </a:r>
            <a:endParaRPr sz="700" kern="0" dirty="0">
              <a:latin typeface="Myanmar Text" panose="020B0502040204020203" pitchFamily="34" charset="0"/>
              <a:ea typeface="ＭＳ 明朝" panose="02020609040205080304" pitchFamily="17" charset="-128"/>
              <a:cs typeface="YuGothic"/>
            </a:endParaRPr>
          </a:p>
        </p:txBody>
      </p:sp>
      <p:sp>
        <p:nvSpPr>
          <p:cNvPr id="35" name="object 2">
            <a:extLst>
              <a:ext uri="{FF2B5EF4-FFF2-40B4-BE49-F238E27FC236}">
                <a16:creationId xmlns:a16="http://schemas.microsoft.com/office/drawing/2014/main" id="{34453545-338E-7047-821F-1A9853C10BCE}"/>
              </a:ext>
            </a:extLst>
          </p:cNvPr>
          <p:cNvSpPr txBox="1"/>
          <p:nvPr/>
        </p:nvSpPr>
        <p:spPr>
          <a:xfrm>
            <a:off x="770458" y="4279900"/>
            <a:ext cx="6018201" cy="13849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4763" rtl="0">
              <a:lnSpc>
                <a:spcPct val="100000"/>
              </a:lnSpc>
              <a:spcBef>
                <a:spcPts val="735"/>
              </a:spcBef>
            </a:pPr>
            <a:r>
              <a:rPr lang="my-mm" sz="900" b="1" kern="0" dirty="0">
                <a:solidFill>
                  <a:srgbClr val="221815"/>
                </a:solidFill>
                <a:latin typeface="Myanmar Text" panose="020B0502040204020203" pitchFamily="34" charset="0"/>
                <a:ea typeface="ＭＳ 明朝" panose="02020609040205080304" pitchFamily="17" charset="-128"/>
                <a:cs typeface="HGPGothicE"/>
              </a:rPr>
              <a:t>A. Covid-19 ကာကွယ်ဆေးထိုးခြင်းဖြင့် Covid-19 ကူးစက်ခံရသော်လည်း ရောဂါလက္ခဏာများ ပြသရန်ခက်ခဲပါသည်။</a:t>
            </a:r>
            <a:endParaRPr sz="900" b="1" kern="0" dirty="0">
              <a:latin typeface="Myanmar Text" panose="020B0502040204020203" pitchFamily="34" charset="0"/>
              <a:ea typeface="ＭＳ 明朝" panose="02020609040205080304" pitchFamily="17" charset="-128"/>
              <a:cs typeface="HGPGothicE"/>
            </a:endParaRPr>
          </a:p>
        </p:txBody>
      </p:sp>
      <p:sp>
        <p:nvSpPr>
          <p:cNvPr id="36" name="object 2">
            <a:extLst>
              <a:ext uri="{FF2B5EF4-FFF2-40B4-BE49-F238E27FC236}">
                <a16:creationId xmlns:a16="http://schemas.microsoft.com/office/drawing/2014/main" id="{1499338A-1738-7C40-9ABE-CF2218A9E6B8}"/>
              </a:ext>
            </a:extLst>
          </p:cNvPr>
          <p:cNvSpPr txBox="1"/>
          <p:nvPr/>
        </p:nvSpPr>
        <p:spPr>
          <a:xfrm>
            <a:off x="938529" y="3530008"/>
            <a:ext cx="6440805" cy="12708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9525" marR="840105" rtl="0">
              <a:lnSpc>
                <a:spcPct val="118100"/>
              </a:lnSpc>
              <a:spcBef>
                <a:spcPts val="345"/>
              </a:spcBef>
            </a:pPr>
            <a:r>
              <a:rPr lang="my-mm" sz="700" kern="0" dirty="0">
                <a:solidFill>
                  <a:srgbClr val="221815"/>
                </a:solidFill>
                <a:latin typeface="Myanmar Text" panose="020B0502040204020203" pitchFamily="34" charset="0"/>
                <a:ea typeface="ＭＳ 明朝" panose="02020609040205080304" pitchFamily="17" charset="-128"/>
                <a:cs typeface="YuGothic"/>
              </a:rPr>
              <a:t>URL：</a:t>
            </a:r>
            <a:r>
              <a:rPr lang="my-mm" sz="700" u="sng" kern="0" dirty="0">
                <a:solidFill>
                  <a:srgbClr val="221815"/>
                </a:solidFill>
                <a:latin typeface="Myanmar Text" panose="020B0502040204020203" pitchFamily="34" charset="0"/>
                <a:ea typeface="ＭＳ 明朝" panose="02020609040205080304" pitchFamily="17" charset="-128"/>
                <a:cs typeface="YuGothic"/>
                <a:hlinkClick r:id="rId2"/>
              </a:rPr>
              <a:t>https://www.jpeds.or.jp/modules/activity/index.php?content_id=3</a:t>
            </a:r>
            <a:r>
              <a:rPr lang="my-mm" sz="700" u="sng" kern="0" dirty="0">
                <a:solidFill>
                  <a:srgbClr val="221815"/>
                </a:solidFill>
                <a:latin typeface="Myanmar Text" panose="020B0502040204020203" pitchFamily="34" charset="0"/>
                <a:ea typeface="ＭＳ 明朝" panose="02020609040205080304" pitchFamily="17" charset="-128"/>
                <a:cs typeface="YuGothic"/>
              </a:rPr>
              <a:t>33</a:t>
            </a:r>
            <a:endParaRPr sz="700" u="sng" kern="0" dirty="0">
              <a:latin typeface="Myanmar Text" panose="020B0502040204020203" pitchFamily="34" charset="0"/>
              <a:ea typeface="ＭＳ 明朝" panose="02020609040205080304" pitchFamily="17" charset="-128"/>
              <a:cs typeface="YuGothic"/>
            </a:endParaRPr>
          </a:p>
        </p:txBody>
      </p:sp>
      <p:sp>
        <p:nvSpPr>
          <p:cNvPr id="37" name="object 2">
            <a:extLst>
              <a:ext uri="{FF2B5EF4-FFF2-40B4-BE49-F238E27FC236}">
                <a16:creationId xmlns:a16="http://schemas.microsoft.com/office/drawing/2014/main" id="{72D444E7-C447-DB4E-BDD7-BFA0E73E06EE}"/>
              </a:ext>
            </a:extLst>
          </p:cNvPr>
          <p:cNvSpPr txBox="1"/>
          <p:nvPr/>
        </p:nvSpPr>
        <p:spPr>
          <a:xfrm>
            <a:off x="1986789" y="3745506"/>
            <a:ext cx="2872699" cy="20518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4763" algn="ctr" rtl="0">
              <a:lnSpc>
                <a:spcPct val="100000"/>
              </a:lnSpc>
            </a:pPr>
            <a:r>
              <a:rPr lang="my-mm" sz="1200" b="1" kern="0" dirty="0">
                <a:solidFill>
                  <a:srgbClr val="221815"/>
                </a:solidFill>
                <a:latin typeface="Myanmar Text" panose="020B0502040204020203" pitchFamily="34" charset="0"/>
                <a:ea typeface="ＭＳ 明朝" panose="02020609040205080304" pitchFamily="17" charset="-128"/>
                <a:cs typeface="HGPGothicE"/>
              </a:rPr>
              <a:t>Covid-19 ကာကွယ်ဆေး၏ </a:t>
            </a:r>
            <a:r>
              <a:rPr lang="my-mm" sz="2000" b="1" kern="0" baseline="1851" dirty="0">
                <a:solidFill>
                  <a:srgbClr val="E55927"/>
                </a:solidFill>
                <a:latin typeface="Myanmar Text" panose="020B0502040204020203" pitchFamily="34" charset="0"/>
                <a:ea typeface="ＭＳ 明朝" panose="02020609040205080304" pitchFamily="17" charset="-128"/>
                <a:cs typeface="HGPGothicE"/>
              </a:rPr>
              <a:t>အာနိသင်</a:t>
            </a:r>
            <a:endParaRPr sz="2000" b="1" kern="0" baseline="1851" dirty="0">
              <a:latin typeface="Myanmar Text" panose="020B0502040204020203" pitchFamily="34" charset="0"/>
              <a:ea typeface="ＭＳ 明朝" panose="02020609040205080304" pitchFamily="17" charset="-128"/>
              <a:cs typeface="HGPGothicE"/>
            </a:endParaRPr>
          </a:p>
        </p:txBody>
      </p:sp>
      <p:sp>
        <p:nvSpPr>
          <p:cNvPr id="38" name="object 2">
            <a:extLst>
              <a:ext uri="{FF2B5EF4-FFF2-40B4-BE49-F238E27FC236}">
                <a16:creationId xmlns:a16="http://schemas.microsoft.com/office/drawing/2014/main" id="{48FEC9E3-9AFA-8443-A9F9-F045DDE320B9}"/>
              </a:ext>
            </a:extLst>
          </p:cNvPr>
          <p:cNvSpPr txBox="1"/>
          <p:nvPr/>
        </p:nvSpPr>
        <p:spPr>
          <a:xfrm>
            <a:off x="770458" y="4024658"/>
            <a:ext cx="6018201" cy="16927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4763" rtl="0">
              <a:lnSpc>
                <a:spcPct val="100000"/>
              </a:lnSpc>
              <a:spcBef>
                <a:spcPts val="1005"/>
              </a:spcBef>
            </a:pPr>
            <a:r>
              <a:rPr lang="my-mm" sz="1100" b="1" kern="0" dirty="0">
                <a:solidFill>
                  <a:srgbClr val="E55927"/>
                </a:solidFill>
                <a:latin typeface="Myanmar Text" panose="020B0502040204020203" pitchFamily="34" charset="0"/>
                <a:ea typeface="ＭＳ 明朝" panose="02020609040205080304" pitchFamily="17" charset="-128"/>
                <a:cs typeface="HGPGothicE"/>
              </a:rPr>
              <a:t>Q. Covid-19 ကာကွယ်ဆေးမှာ ဘယ်လို အာနိသင်တွေ ရှိပါသလဲ?</a:t>
            </a:r>
            <a:endParaRPr sz="1100" b="1" kern="0" dirty="0">
              <a:latin typeface="Myanmar Text" panose="020B0502040204020203" pitchFamily="34" charset="0"/>
              <a:ea typeface="ＭＳ 明朝" panose="02020609040205080304" pitchFamily="17" charset="-128"/>
              <a:cs typeface="HGPGothicE"/>
            </a:endParaRPr>
          </a:p>
        </p:txBody>
      </p:sp>
      <p:sp>
        <p:nvSpPr>
          <p:cNvPr id="39" name="object 2">
            <a:extLst>
              <a:ext uri="{FF2B5EF4-FFF2-40B4-BE49-F238E27FC236}">
                <a16:creationId xmlns:a16="http://schemas.microsoft.com/office/drawing/2014/main" id="{AD5145CC-C55D-5A4B-978A-C05463034D81}"/>
              </a:ext>
            </a:extLst>
          </p:cNvPr>
          <p:cNvSpPr txBox="1"/>
          <p:nvPr/>
        </p:nvSpPr>
        <p:spPr>
          <a:xfrm>
            <a:off x="823099" y="4462780"/>
            <a:ext cx="5905149" cy="58118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6350" marR="5080" algn="just" rtl="0">
              <a:lnSpc>
                <a:spcPct val="118100"/>
              </a:lnSpc>
              <a:spcBef>
                <a:spcPts val="140"/>
              </a:spcBef>
            </a:pPr>
            <a:r>
              <a:rPr lang="my-mm" sz="800" kern="0" dirty="0">
                <a:solidFill>
                  <a:srgbClr val="221815"/>
                </a:solidFill>
                <a:latin typeface="Myanmar Text" panose="020B0502040204020203" pitchFamily="34" charset="0"/>
                <a:ea typeface="ＭＳ 明朝" panose="02020609040205080304" pitchFamily="17" charset="-128"/>
                <a:cs typeface="Myanmar Text" panose="020B0502040204020203" pitchFamily="34" charset="0"/>
              </a:rPr>
              <a:t>ကာကွယ်ဆေး ထိုးခြင်းဖြင့် ခန္ဓာကိုယ်ထဲတွင် Covid-19 နှင့်တိုက်ခိုက်မည့် စနစ် (ကိုယ်ခံစွမ်းအား) ထွက်ပေါ်လာပါမည်။ ဗိုင်းရပ်စ် ခန္ဓာကိုယ်အတွင်း ဝင်လာသည့်အခါ၊ ချက်ချင်းတိုက်ခိုက်နိုင်သော ပြင်ဆင်မှုပြုလုပ်ထားနိုင်သောကြောင့်၊ Covid-19 ရောဂါလက္ခဏာများ ပြသရန်ခက်ခဲပါသည်။ အသက် ၅ နှစ်မှ ၁၁ နှစ်ရှိသူများမှာ ၂ ကြိမ်ထိုးနှံပြီးနောက် ၇ ရက်ကြာပြီးနောက်ပိုင်းတွင် ရောဂါကူးစက်မှုကာကွယ်နိုင်သည့်အာနိသင်မှာ ၉၀.၇% ဖြစ်သည်ဟု အစီရင်ခံစာတွင်ဖော်ပြထားသည် (※) ။</a:t>
            </a:r>
            <a:endParaRPr sz="800" kern="0" dirty="0">
              <a:latin typeface="Myanmar Text" panose="020B0502040204020203" pitchFamily="34" charset="0"/>
              <a:ea typeface="ＭＳ 明朝" panose="02020609040205080304" pitchFamily="17" charset="-128"/>
              <a:cs typeface="Myanmar Text" panose="020B0502040204020203" pitchFamily="34" charset="0"/>
            </a:endParaRPr>
          </a:p>
        </p:txBody>
      </p:sp>
      <p:sp>
        <p:nvSpPr>
          <p:cNvPr id="40" name="object 5">
            <a:extLst>
              <a:ext uri="{FF2B5EF4-FFF2-40B4-BE49-F238E27FC236}">
                <a16:creationId xmlns:a16="http://schemas.microsoft.com/office/drawing/2014/main" id="{16B5C306-CC5E-8A49-A523-2FE9221F6226}"/>
              </a:ext>
            </a:extLst>
          </p:cNvPr>
          <p:cNvSpPr txBox="1"/>
          <p:nvPr/>
        </p:nvSpPr>
        <p:spPr>
          <a:xfrm>
            <a:off x="812437" y="6059515"/>
            <a:ext cx="5910983" cy="87177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6350" marR="5080" algn="just" rtl="0">
              <a:lnSpc>
                <a:spcPct val="118100"/>
              </a:lnSpc>
              <a:spcBef>
                <a:spcPts val="285"/>
              </a:spcBef>
            </a:pPr>
            <a:r>
              <a:rPr lang="my-mm" sz="800" kern="0" dirty="0">
                <a:solidFill>
                  <a:srgbClr val="221815"/>
                </a:solidFill>
                <a:latin typeface="Myanmar Text" panose="020B0502040204020203" pitchFamily="34" charset="0"/>
                <a:ea typeface="ＭＳ 明朝" panose="02020609040205080304" pitchFamily="17" charset="-128"/>
                <a:cs typeface="YuGothic"/>
              </a:rPr>
              <a:t>ကာကွယ်ဆေး ထိုးပြီးနောက် ရက်အနည်းငယ်အတွင်း ထွက်ပေါ်လာသည့် ရောဂါလက္ခဏာများမှာ၊ ဆေးထိုးသည့်နေရာတွင် နာကျင်မှုမှာ အဖြစ်အများဆုံးဖြစ်ပြီး၊ 	ပထမအကြိမ်တွင် ၇၄%၊ ဒုတိယအကြိမ်တွင် ၇၁% ဖြစ်သည်။ ဆေးထိုးပြီးနောက် ချက်ချင်းဆိုသည်ထက် ထိုးသည့်ရက်၏ ညနှင့် နောက်တစ်ရက်တွင် နာကျင်မှုကို ခံစားရသူများပါသည်။ ပင်ပန်းနွမ်းနယ်ခြင်းနှင့် ကိုယ်အပူချိန်စသည်တို့မှာ ပထမအကြိမ်ထက် ဒုတိယအကြိမ် ထိုးပြီးသည့်နောက်တွင် ပေါ်လာခြင်းမှာ များပြီး၊ 38℃ နှင့်အထက်ရှိသည့် ကိုယ်အပူချိန်မှာ ပထမအကြိမ်တွင်  ၂.၅%၊ ဒုတိယအကြိမ်တွင် ၆.၅% ဖြစ်သည်။ ကာကွယ်ဆေး ထိုးပြီးနောက် ရောဂါလက္ခဏာများတွင် အများစုမှာ အပျော့စား သို့မဟုတ် အတန်အသင့်စသည်တို့ရှိပြီး၊ လက်ရှိအချိန်တွင် ရရှိထားသော အချက်အလက်များအရ လုံခြုံစိတ်ချရမှုတွင် အလွန်အမင်း စိုးရိမ်ရဖွယ်မရှိဟု သတ်မှတ်ထားကြပါသည်။</a:t>
            </a:r>
            <a:endParaRPr sz="900" kern="0" dirty="0">
              <a:latin typeface="Myanmar Text" panose="020B0502040204020203" pitchFamily="34" charset="0"/>
              <a:ea typeface="ＭＳ 明朝" panose="02020609040205080304" pitchFamily="17" charset="-128"/>
              <a:cs typeface="HGPGothicE"/>
            </a:endParaRPr>
          </a:p>
        </p:txBody>
      </p:sp>
      <p:sp>
        <p:nvSpPr>
          <p:cNvPr id="41" name="object 5">
            <a:extLst>
              <a:ext uri="{FF2B5EF4-FFF2-40B4-BE49-F238E27FC236}">
                <a16:creationId xmlns:a16="http://schemas.microsoft.com/office/drawing/2014/main" id="{0C4D218E-31B7-E149-ADC6-60BDE933E4F0}"/>
              </a:ext>
            </a:extLst>
          </p:cNvPr>
          <p:cNvSpPr txBox="1"/>
          <p:nvPr/>
        </p:nvSpPr>
        <p:spPr>
          <a:xfrm>
            <a:off x="775704" y="5624865"/>
            <a:ext cx="6022975" cy="16927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rtl="0">
              <a:lnSpc>
                <a:spcPct val="100000"/>
              </a:lnSpc>
              <a:spcBef>
                <a:spcPts val="1005"/>
              </a:spcBef>
            </a:pPr>
            <a:r>
              <a:rPr lang="my-mm" sz="1100" b="1" kern="0" dirty="0">
                <a:solidFill>
                  <a:srgbClr val="E55927"/>
                </a:solidFill>
                <a:latin typeface="Myanmar Text" panose="020B0502040204020203" pitchFamily="34" charset="0"/>
                <a:ea typeface="ＭＳ 明朝" panose="02020609040205080304" pitchFamily="17" charset="-128"/>
                <a:cs typeface="HGPGothicE"/>
              </a:rPr>
              <a:t>Q. ကလေးငယ်များ Covid-19 ကာကွယ်ဆေး ထိုးပြီးနောက်၊ ဘယ်လို ရောဂါလက္ခဏာများ ပြသပါသလဲ?</a:t>
            </a:r>
            <a:endParaRPr sz="1100" b="1" kern="0" dirty="0">
              <a:latin typeface="Myanmar Text" panose="020B0502040204020203" pitchFamily="34" charset="0"/>
              <a:ea typeface="ＭＳ 明朝" panose="02020609040205080304" pitchFamily="17" charset="-128"/>
              <a:cs typeface="HGPGothicE"/>
            </a:endParaRPr>
          </a:p>
        </p:txBody>
      </p:sp>
      <p:sp>
        <p:nvSpPr>
          <p:cNvPr id="42" name="object 5">
            <a:extLst>
              <a:ext uri="{FF2B5EF4-FFF2-40B4-BE49-F238E27FC236}">
                <a16:creationId xmlns:a16="http://schemas.microsoft.com/office/drawing/2014/main" id="{928A3321-BBFF-7A4D-BC3F-7D5CB84D59C8}"/>
              </a:ext>
            </a:extLst>
          </p:cNvPr>
          <p:cNvSpPr txBox="1"/>
          <p:nvPr/>
        </p:nvSpPr>
        <p:spPr>
          <a:xfrm>
            <a:off x="775704" y="5891558"/>
            <a:ext cx="6022975" cy="13849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5875" rtl="0">
              <a:lnSpc>
                <a:spcPct val="100000"/>
              </a:lnSpc>
              <a:spcBef>
                <a:spcPts val="735"/>
              </a:spcBef>
            </a:pPr>
            <a:r>
              <a:rPr lang="my-mm" sz="900" b="1" kern="0" dirty="0">
                <a:solidFill>
                  <a:srgbClr val="221815"/>
                </a:solidFill>
                <a:latin typeface="Myanmar Text" panose="020B0502040204020203" pitchFamily="34" charset="0"/>
                <a:ea typeface="ＭＳ 明朝" panose="02020609040205080304" pitchFamily="17" charset="-128"/>
                <a:cs typeface="HGPGothicE"/>
              </a:rPr>
              <a:t>A. ဆေးထိုးသည့်နေရာတွင် နာကျင်မှုမှာ အဖြစ်အများဆုံး ဖြစ်ပါသည်။</a:t>
            </a:r>
            <a:endParaRPr sz="900" b="1" kern="0" dirty="0">
              <a:latin typeface="Myanmar Text" panose="020B0502040204020203" pitchFamily="34" charset="0"/>
              <a:ea typeface="ＭＳ 明朝" panose="02020609040205080304" pitchFamily="17" charset="-128"/>
              <a:cs typeface="HGPGothicE"/>
            </a:endParaRPr>
          </a:p>
        </p:txBody>
      </p:sp>
      <p:sp>
        <p:nvSpPr>
          <p:cNvPr id="43" name="object 5">
            <a:extLst>
              <a:ext uri="{FF2B5EF4-FFF2-40B4-BE49-F238E27FC236}">
                <a16:creationId xmlns:a16="http://schemas.microsoft.com/office/drawing/2014/main" id="{2F09E25F-A619-6E4F-B1C5-F98F82E9A28B}"/>
              </a:ext>
            </a:extLst>
          </p:cNvPr>
          <p:cNvSpPr txBox="1"/>
          <p:nvPr/>
        </p:nvSpPr>
        <p:spPr>
          <a:xfrm>
            <a:off x="887696" y="6991281"/>
            <a:ext cx="5910983" cy="13849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6350" rtl="0">
              <a:lnSpc>
                <a:spcPct val="100000"/>
              </a:lnSpc>
              <a:spcBef>
                <a:spcPts val="835"/>
              </a:spcBef>
              <a:buClr>
                <a:srgbClr val="E55927"/>
              </a:buClr>
              <a:buSzPct val="90000"/>
              <a:buChar char="■"/>
              <a:tabLst>
                <a:tab pos="276225" algn="l"/>
              </a:tabLst>
            </a:pPr>
            <a:r>
              <a:rPr lang="my-mm" sz="900" b="1" kern="0" dirty="0">
                <a:solidFill>
                  <a:srgbClr val="221815"/>
                </a:solidFill>
                <a:latin typeface="Myanmar Text" panose="020B0502040204020203" pitchFamily="34" charset="0"/>
                <a:ea typeface="ＭＳ 明朝" panose="02020609040205080304" pitchFamily="17" charset="-128"/>
                <a:cs typeface="HGPGothicE"/>
              </a:rPr>
              <a:t>ရက်အနည်းငယ်အတွင်း ထွက်ပေါ်လာသည့် ရောဂါလက္ခဏာများ</a:t>
            </a:r>
            <a:endParaRPr sz="900" b="1" kern="0" dirty="0">
              <a:latin typeface="Myanmar Text" panose="020B0502040204020203" pitchFamily="34" charset="0"/>
              <a:ea typeface="ＭＳ 明朝" panose="02020609040205080304" pitchFamily="17" charset="-128"/>
              <a:cs typeface="HGPGothicE"/>
            </a:endParaRPr>
          </a:p>
        </p:txBody>
      </p:sp>
      <p:sp>
        <p:nvSpPr>
          <p:cNvPr id="44" name="object 4">
            <a:extLst>
              <a:ext uri="{FF2B5EF4-FFF2-40B4-BE49-F238E27FC236}">
                <a16:creationId xmlns:a16="http://schemas.microsoft.com/office/drawing/2014/main" id="{934E7787-CDCF-584B-B493-AE9356DD708E}"/>
              </a:ext>
            </a:extLst>
          </p:cNvPr>
          <p:cNvSpPr txBox="1"/>
          <p:nvPr/>
        </p:nvSpPr>
        <p:spPr>
          <a:xfrm>
            <a:off x="5184468" y="8082280"/>
            <a:ext cx="1489382" cy="10515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r" rtl="0">
              <a:lnSpc>
                <a:spcPct val="100000"/>
              </a:lnSpc>
              <a:spcBef>
                <a:spcPts val="100"/>
              </a:spcBef>
            </a:pPr>
            <a:r>
              <a:rPr lang="my-mm" sz="600" kern="0" dirty="0">
                <a:solidFill>
                  <a:srgbClr val="221815"/>
                </a:solidFill>
                <a:latin typeface="Myanmar Text" panose="020B0502040204020203" pitchFamily="34" charset="0"/>
                <a:ea typeface="ＭＳ 明朝" panose="02020609040205080304" pitchFamily="17" charset="-128"/>
                <a:cs typeface="YuGothic"/>
              </a:rPr>
              <a:t>အရင်းအမြစ် : အထူးခွင့်ပြုချက်ရ အစီရင်ခံစာမှ</a:t>
            </a:r>
            <a:endParaRPr sz="600" kern="0" dirty="0">
              <a:latin typeface="Myanmar Text" panose="020B0502040204020203" pitchFamily="34" charset="0"/>
              <a:ea typeface="ＭＳ 明朝" panose="02020609040205080304" pitchFamily="17" charset="-128"/>
              <a:cs typeface="YuGothic"/>
            </a:endParaRPr>
          </a:p>
        </p:txBody>
      </p:sp>
      <p:sp>
        <p:nvSpPr>
          <p:cNvPr id="45" name="object 10">
            <a:extLst>
              <a:ext uri="{FF2B5EF4-FFF2-40B4-BE49-F238E27FC236}">
                <a16:creationId xmlns:a16="http://schemas.microsoft.com/office/drawing/2014/main" id="{60708706-F120-1C42-9987-51163A21AE51}"/>
              </a:ext>
            </a:extLst>
          </p:cNvPr>
          <p:cNvSpPr txBox="1"/>
          <p:nvPr/>
        </p:nvSpPr>
        <p:spPr>
          <a:xfrm>
            <a:off x="823099" y="8685142"/>
            <a:ext cx="6012180" cy="27699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5875" rtl="0">
              <a:lnSpc>
                <a:spcPct val="100000"/>
              </a:lnSpc>
              <a:spcBef>
                <a:spcPts val="735"/>
              </a:spcBef>
            </a:pPr>
            <a:r>
              <a:rPr lang="my-mm" sz="900" b="1" kern="0" dirty="0">
                <a:solidFill>
                  <a:srgbClr val="221815"/>
                </a:solidFill>
                <a:latin typeface="Myanmar Text" panose="020B0502040204020203" pitchFamily="34" charset="0"/>
                <a:ea typeface="ＭＳ 明朝" panose="02020609040205080304" pitchFamily="17" charset="-128"/>
                <a:cs typeface="HGPGothicE"/>
              </a:rPr>
              <a:t>A. အမေရိကန်နိုင်ငံတွင် ၁၂ နှစ်မှ ၁၇ နှစ်ရှိ ယောက်ျားလေးများနှင့် နှိုင်းယှဥ်ပါက ၅ နှစ်မှ ၁၁ နှစ်ရှိသည့် ယောက်ျားလေးများမှာ နှလုံးကြွက်သားရောင်ရမ်းသည်ဟု အစီအရင်ခံမှုအချိုးအစားမှာ နည်းပါသည်။</a:t>
            </a:r>
            <a:endParaRPr sz="900" b="1" kern="0" dirty="0">
              <a:latin typeface="Myanmar Text" panose="020B0502040204020203" pitchFamily="34" charset="0"/>
              <a:ea typeface="ＭＳ 明朝" panose="02020609040205080304" pitchFamily="17" charset="-128"/>
              <a:cs typeface="HGPGothicE"/>
            </a:endParaRPr>
          </a:p>
        </p:txBody>
      </p:sp>
      <p:sp>
        <p:nvSpPr>
          <p:cNvPr id="46" name="object 10">
            <a:extLst>
              <a:ext uri="{FF2B5EF4-FFF2-40B4-BE49-F238E27FC236}">
                <a16:creationId xmlns:a16="http://schemas.microsoft.com/office/drawing/2014/main" id="{C4AF9AD9-54D6-9947-9201-F45B574A7BEB}"/>
              </a:ext>
            </a:extLst>
          </p:cNvPr>
          <p:cNvSpPr txBox="1"/>
          <p:nvPr/>
        </p:nvSpPr>
        <p:spPr>
          <a:xfrm>
            <a:off x="811999" y="9032550"/>
            <a:ext cx="6012180" cy="111209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6350" rtl="0">
              <a:lnSpc>
                <a:spcPct val="100000"/>
              </a:lnSpc>
              <a:spcBef>
                <a:spcPts val="480"/>
              </a:spcBef>
            </a:pPr>
            <a:r>
              <a:rPr lang="my-mm" sz="800" kern="0" dirty="0">
                <a:solidFill>
                  <a:srgbClr val="221815"/>
                </a:solidFill>
                <a:latin typeface="Myanmar Text" panose="020B0502040204020203" pitchFamily="34" charset="0"/>
                <a:ea typeface="ＭＳ 明朝" panose="02020609040205080304" pitchFamily="17" charset="-128"/>
                <a:cs typeface="YuGothic"/>
              </a:rPr>
              <a:t>ဖြစ်ခဲသော်လည်း နိုင်ငံရပ်ခြားတွင် ကလေးငယ်များတွင်ပါ ရောဂါလက္ခဏာ ပြင်းထန်မှု အတန်အသင့်ရှိသော နှလုံးကြွက်သားရောင်ရမ်းသည့် ရောဂါဖြစ်သည့်သာဓကများ အစီအရင်ခံစာတွင် ဖော်ပြထားပါသည်။</a:t>
            </a:r>
            <a:endParaRPr sz="800" kern="0" dirty="0">
              <a:latin typeface="Myanmar Text" panose="020B0502040204020203" pitchFamily="34" charset="0"/>
              <a:ea typeface="ＭＳ 明朝" panose="02020609040205080304" pitchFamily="17" charset="-128"/>
              <a:cs typeface="YuGothic"/>
            </a:endParaRPr>
          </a:p>
          <a:p>
            <a:pPr marL="6350" marR="5080" rtl="0">
              <a:lnSpc>
                <a:spcPct val="118100"/>
              </a:lnSpc>
            </a:pPr>
            <a:r>
              <a:rPr lang="my-mm" sz="800" kern="0" dirty="0">
                <a:solidFill>
                  <a:srgbClr val="221815"/>
                </a:solidFill>
                <a:latin typeface="Myanmar Text" panose="020B0502040204020203" pitchFamily="34" charset="0"/>
                <a:ea typeface="ＭＳ 明朝" panose="02020609040205080304" pitchFamily="17" charset="-128"/>
                <a:cs typeface="YuGothic"/>
              </a:rPr>
              <a:t>အမေရိကန်နိုင်ငံတွင် Covid-19 ကာကွယ်ဆေး ထိုးနှံပြီးနောက် နှလုံးကြွက်သားရောင်ရမ်းမှုကို အစီအရင်ခံသည့်နှုန်းမှာ ၅ နှစ်မှ ၁၁ နှစ်ရှိသည့် ယောက်ျားလေးများမှာ ၁၂ နှစ်မှ ၁၅ နှစ်ရှိ သို့မဟုတ် ၁၆ နှစ်မှ ၁၇ နှစ်ရှိ ယောက်ျားလေးများထက် နည်းပါသည်။</a:t>
            </a:r>
            <a:endParaRPr sz="800" kern="0" dirty="0">
              <a:latin typeface="Myanmar Text" panose="020B0502040204020203" pitchFamily="34" charset="0"/>
              <a:ea typeface="ＭＳ 明朝" panose="02020609040205080304" pitchFamily="17" charset="-128"/>
              <a:cs typeface="YuGothic"/>
            </a:endParaRPr>
          </a:p>
          <a:p>
            <a:pPr marL="6350" marR="16510" indent="-6350" rtl="0">
              <a:lnSpc>
                <a:spcPct val="118100"/>
              </a:lnSpc>
            </a:pPr>
            <a:r>
              <a:rPr lang="my-mm" sz="800" kern="0" dirty="0">
                <a:solidFill>
                  <a:srgbClr val="221815"/>
                </a:solidFill>
                <a:latin typeface="Myanmar Text" panose="020B0502040204020203" pitchFamily="34" charset="0"/>
                <a:ea typeface="ＭＳ 明朝" panose="02020609040205080304" pitchFamily="17" charset="-128"/>
                <a:cs typeface="YuGothic"/>
              </a:rPr>
              <a:t>ကာကွယ်ဆေး ထိုးနှံပြီးနောက် ၄ရက်အတွင်း၌ ကလေးတွင် ရင်ဘတ်နာကျင်ခြင်း၊ နှလုံးခုန်မြန်ခြင်း၊ အသက်ရှူကြပ်ခြင်း၊ ရောင်ရမ်းခြင်းစသည့် ရောဂါလက္ခဏာများ တွေ့ရှိရပါက၊ ‌ဆေးကုသမှုအဖွဲ့အစည်းများနှင့် ‌စောလျင်စွာ တိုင်ပင် ဆွေးနွေးပြီး၊ ကာကွယ်ဆေးထိုးထားကြောင်းကို ပြောပြပါ။</a:t>
            </a:r>
            <a:endParaRPr sz="800" kern="0" dirty="0">
              <a:latin typeface="Myanmar Text" panose="020B0502040204020203" pitchFamily="34" charset="0"/>
              <a:ea typeface="ＭＳ 明朝" panose="02020609040205080304" pitchFamily="17" charset="-128"/>
              <a:cs typeface="YuGothic"/>
            </a:endParaRPr>
          </a:p>
          <a:p>
            <a:pPr marL="6350" rtl="0">
              <a:lnSpc>
                <a:spcPct val="100000"/>
              </a:lnSpc>
              <a:spcBef>
                <a:spcPts val="195"/>
              </a:spcBef>
            </a:pPr>
            <a:r>
              <a:rPr lang="my-mm" sz="800" kern="0" dirty="0">
                <a:solidFill>
                  <a:srgbClr val="221815"/>
                </a:solidFill>
                <a:latin typeface="Myanmar Text" panose="020B0502040204020203" pitchFamily="34" charset="0"/>
                <a:ea typeface="ＭＳ 明朝" panose="02020609040205080304" pitchFamily="17" charset="-128"/>
                <a:cs typeface="YuGothic"/>
              </a:rPr>
              <a:t>ထို့အပြင် နှလုံးကြွက်သားရောင်ရမ်းမှုဖြစ်သည်ဟု ရောဂါရှာဖွေတွေ့ရှိပါက၊ ယေဘုယျအားဖြင့် ဆေးရုံတက်ရန်လိုအပ်သော်လည်း အများစုမှာ အနားယူခြင်းဖြင့် အလိုလို ပျောက်ကင်းသွားပါမည်။</a:t>
            </a:r>
            <a:endParaRPr sz="800" kern="0" dirty="0">
              <a:latin typeface="Myanmar Text" panose="020B0502040204020203" pitchFamily="34" charset="0"/>
              <a:ea typeface="ＭＳ 明朝" panose="02020609040205080304" pitchFamily="17" charset="-128"/>
              <a:cs typeface="YuGothic"/>
            </a:endParaRPr>
          </a:p>
        </p:txBody>
      </p:sp>
      <p:sp>
        <p:nvSpPr>
          <p:cNvPr id="47" name="object 10">
            <a:extLst>
              <a:ext uri="{FF2B5EF4-FFF2-40B4-BE49-F238E27FC236}">
                <a16:creationId xmlns:a16="http://schemas.microsoft.com/office/drawing/2014/main" id="{889D00B0-16D3-B640-928F-3F914DB5BE72}"/>
              </a:ext>
            </a:extLst>
          </p:cNvPr>
          <p:cNvSpPr txBox="1"/>
          <p:nvPr/>
        </p:nvSpPr>
        <p:spPr>
          <a:xfrm>
            <a:off x="837069" y="10169338"/>
            <a:ext cx="6012180" cy="10515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R="7620" algn="r" rtl="0">
              <a:lnSpc>
                <a:spcPct val="100000"/>
              </a:lnSpc>
              <a:spcBef>
                <a:spcPts val="500"/>
              </a:spcBef>
            </a:pPr>
            <a:r>
              <a:rPr lang="my-mm" sz="600" kern="0" dirty="0">
                <a:solidFill>
                  <a:srgbClr val="221815"/>
                </a:solidFill>
                <a:latin typeface="Myanmar Text" panose="020B0502040204020203" pitchFamily="34" charset="0"/>
                <a:ea typeface="ＭＳ 明朝" panose="02020609040205080304" pitchFamily="17" charset="-128"/>
                <a:cs typeface="YuGothic"/>
              </a:rPr>
              <a:t>အရင်းအမြစ် : 2022.1.5 ACIP Meeting</a:t>
            </a:r>
            <a:endParaRPr sz="600" kern="0" dirty="0">
              <a:latin typeface="Myanmar Text" panose="020B0502040204020203" pitchFamily="34" charset="0"/>
              <a:ea typeface="ＭＳ 明朝" panose="02020609040205080304" pitchFamily="17" charset="-128"/>
              <a:cs typeface="YuGothic"/>
            </a:endParaRPr>
          </a:p>
        </p:txBody>
      </p:sp>
      <p:sp>
        <p:nvSpPr>
          <p:cNvPr id="48" name="object 8">
            <a:extLst>
              <a:ext uri="{FF2B5EF4-FFF2-40B4-BE49-F238E27FC236}">
                <a16:creationId xmlns:a16="http://schemas.microsoft.com/office/drawing/2014/main" id="{745B9971-67EB-B84A-AED0-2543DF330809}"/>
              </a:ext>
            </a:extLst>
          </p:cNvPr>
          <p:cNvSpPr txBox="1"/>
          <p:nvPr/>
        </p:nvSpPr>
        <p:spPr>
          <a:xfrm>
            <a:off x="1058158" y="7507140"/>
            <a:ext cx="1097280" cy="49757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21310" rtl="0">
              <a:lnSpc>
                <a:spcPct val="100000"/>
              </a:lnSpc>
              <a:spcBef>
                <a:spcPts val="305"/>
              </a:spcBef>
            </a:pPr>
            <a:r>
              <a:rPr lang="my-mm" sz="800" kern="0" dirty="0">
                <a:solidFill>
                  <a:srgbClr val="221815"/>
                </a:solidFill>
                <a:latin typeface="Myanmar Text" panose="020B0502040204020203" pitchFamily="34" charset="0"/>
                <a:ea typeface="ＭＳ 明朝" panose="02020609040205080304" pitchFamily="17" charset="-128"/>
                <a:cs typeface="HGPGothicE"/>
              </a:rPr>
              <a:t>၅၀%နှင့်အထက်</a:t>
            </a:r>
            <a:endParaRPr sz="800" kern="0" dirty="0">
              <a:latin typeface="Myanmar Text" panose="020B0502040204020203" pitchFamily="34" charset="0"/>
              <a:ea typeface="ＭＳ 明朝" panose="02020609040205080304" pitchFamily="17" charset="-128"/>
              <a:cs typeface="HGPGothicE"/>
            </a:endParaRPr>
          </a:p>
          <a:p>
            <a:pPr marL="327025" rtl="0">
              <a:lnSpc>
                <a:spcPct val="100000"/>
              </a:lnSpc>
              <a:spcBef>
                <a:spcPts val="545"/>
              </a:spcBef>
            </a:pPr>
            <a:r>
              <a:rPr lang="my-mm" sz="800" kern="0" dirty="0">
                <a:solidFill>
                  <a:srgbClr val="221815"/>
                </a:solidFill>
                <a:latin typeface="Myanmar Text" panose="020B0502040204020203" pitchFamily="34" charset="0"/>
                <a:ea typeface="ＭＳ 明朝" panose="02020609040205080304" pitchFamily="17" charset="-128"/>
                <a:cs typeface="HGPGothicE"/>
              </a:rPr>
              <a:t>၁၀ 〜 ၅၀％</a:t>
            </a:r>
            <a:endParaRPr sz="800" kern="0" dirty="0">
              <a:latin typeface="Myanmar Text" panose="020B0502040204020203" pitchFamily="34" charset="0"/>
              <a:ea typeface="ＭＳ 明朝" panose="02020609040205080304" pitchFamily="17" charset="-128"/>
              <a:cs typeface="HGPGothicE"/>
            </a:endParaRPr>
          </a:p>
          <a:p>
            <a:pPr marL="384175" rtl="0">
              <a:lnSpc>
                <a:spcPct val="100000"/>
              </a:lnSpc>
              <a:spcBef>
                <a:spcPts val="505"/>
              </a:spcBef>
            </a:pPr>
            <a:r>
              <a:rPr lang="my-mm" sz="800" kern="0" dirty="0">
                <a:solidFill>
                  <a:srgbClr val="221815"/>
                </a:solidFill>
                <a:latin typeface="Myanmar Text" panose="020B0502040204020203" pitchFamily="34" charset="0"/>
                <a:ea typeface="ＭＳ 明朝" panose="02020609040205080304" pitchFamily="17" charset="-128"/>
                <a:cs typeface="HGPGothicE"/>
              </a:rPr>
              <a:t>၁ 〜 ၁၀％</a:t>
            </a:r>
            <a:endParaRPr sz="800" kern="0" dirty="0">
              <a:latin typeface="Myanmar Text" panose="020B0502040204020203" pitchFamily="34" charset="0"/>
              <a:ea typeface="ＭＳ 明朝" panose="02020609040205080304" pitchFamily="17" charset="-128"/>
              <a:cs typeface="HGPGothicE"/>
            </a:endParaRPr>
          </a:p>
        </p:txBody>
      </p:sp>
      <p:sp>
        <p:nvSpPr>
          <p:cNvPr id="49" name="object 6">
            <a:extLst>
              <a:ext uri="{FF2B5EF4-FFF2-40B4-BE49-F238E27FC236}">
                <a16:creationId xmlns:a16="http://schemas.microsoft.com/office/drawing/2014/main" id="{8D593D21-FA8A-3540-A1AE-B193BA4887C5}"/>
              </a:ext>
            </a:extLst>
          </p:cNvPr>
          <p:cNvSpPr txBox="1"/>
          <p:nvPr/>
        </p:nvSpPr>
        <p:spPr>
          <a:xfrm>
            <a:off x="2736905" y="7492356"/>
            <a:ext cx="2615097" cy="10772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rtl="0">
              <a:lnSpc>
                <a:spcPct val="100000"/>
              </a:lnSpc>
              <a:spcBef>
                <a:spcPts val="345"/>
              </a:spcBef>
            </a:pPr>
            <a:r>
              <a:rPr lang="my-mm" sz="700" kern="0" dirty="0">
                <a:solidFill>
                  <a:srgbClr val="221815"/>
                </a:solidFill>
                <a:latin typeface="Myanmar Text" panose="020B0502040204020203" pitchFamily="34" charset="0"/>
                <a:ea typeface="ＭＳ 明朝" panose="02020609040205080304" pitchFamily="17" charset="-128"/>
                <a:cs typeface="HGPGothicE"/>
              </a:rPr>
              <a:t>ဆေးထိုးသည့်နေရာတွင် နာကျင်မှု၊ ပင်ပန်းနွမ်းနယ်ခြင်း</a:t>
            </a:r>
            <a:endParaRPr sz="700" kern="0" dirty="0">
              <a:latin typeface="Myanmar Text" panose="020B0502040204020203" pitchFamily="34" charset="0"/>
              <a:ea typeface="ＭＳ 明朝" panose="02020609040205080304" pitchFamily="17" charset="-128"/>
              <a:cs typeface="HGPGothicE"/>
            </a:endParaRPr>
          </a:p>
        </p:txBody>
      </p:sp>
      <p:sp>
        <p:nvSpPr>
          <p:cNvPr id="50" name="object 6">
            <a:extLst>
              <a:ext uri="{FF2B5EF4-FFF2-40B4-BE49-F238E27FC236}">
                <a16:creationId xmlns:a16="http://schemas.microsoft.com/office/drawing/2014/main" id="{1BA0EACF-A883-2740-8693-2E3F72120115}"/>
              </a:ext>
            </a:extLst>
          </p:cNvPr>
          <p:cNvSpPr txBox="1"/>
          <p:nvPr/>
        </p:nvSpPr>
        <p:spPr>
          <a:xfrm>
            <a:off x="2736905" y="7695751"/>
            <a:ext cx="4089345" cy="10772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rtl="0">
              <a:lnSpc>
                <a:spcPct val="100000"/>
              </a:lnSpc>
              <a:spcBef>
                <a:spcPts val="490"/>
              </a:spcBef>
            </a:pPr>
            <a:r>
              <a:rPr lang="my-mm" sz="700" kern="0" dirty="0">
                <a:solidFill>
                  <a:srgbClr val="221815"/>
                </a:solidFill>
                <a:latin typeface="Myanmar Text" panose="020B0502040204020203" pitchFamily="34" charset="0"/>
                <a:ea typeface="ＭＳ 明朝" panose="02020609040205080304" pitchFamily="17" charset="-128"/>
                <a:cs typeface="HGPGothicE"/>
              </a:rPr>
              <a:t>ခေါင်းကိုက်ခြင်း၊ ဆေးထိုးသည့်နေရာတွင် နီမြန်းခြင်း၊ ရောင်ရမ်းခြင်း၊ ကြွက်သားနာကျင်ခြင်း၊ ချမ်းစိမ့်ခြင်း</a:t>
            </a:r>
            <a:endParaRPr sz="700" kern="0" dirty="0">
              <a:latin typeface="Myanmar Text" panose="020B0502040204020203" pitchFamily="34" charset="0"/>
              <a:ea typeface="ＭＳ 明朝" panose="02020609040205080304" pitchFamily="17" charset="-128"/>
              <a:cs typeface="HGPGothicE"/>
            </a:endParaRPr>
          </a:p>
        </p:txBody>
      </p:sp>
      <p:pic>
        <p:nvPicPr>
          <p:cNvPr id="52" name="図 51">
            <a:extLst>
              <a:ext uri="{FF2B5EF4-FFF2-40B4-BE49-F238E27FC236}">
                <a16:creationId xmlns:a16="http://schemas.microsoft.com/office/drawing/2014/main" id="{2671249F-48DD-3244-B8B0-09AA3C208F0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74469" y="2861992"/>
            <a:ext cx="723900" cy="72390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-1857"/>
            <a:ext cx="7560309" cy="10692130"/>
          </a:xfrm>
          <a:custGeom>
            <a:avLst/>
            <a:gdLst/>
            <a:ahLst/>
            <a:cxnLst/>
            <a:rect l="l" t="t" r="r" b="b"/>
            <a:pathLst>
              <a:path w="7560309" h="10692130">
                <a:moveTo>
                  <a:pt x="7559992" y="0"/>
                </a:moveTo>
                <a:lnTo>
                  <a:pt x="0" y="0"/>
                </a:lnTo>
                <a:lnTo>
                  <a:pt x="0" y="10692003"/>
                </a:lnTo>
                <a:lnTo>
                  <a:pt x="7559992" y="10692003"/>
                </a:lnTo>
                <a:lnTo>
                  <a:pt x="7559992" y="0"/>
                </a:lnTo>
                <a:close/>
              </a:path>
            </a:pathLst>
          </a:custGeom>
          <a:solidFill>
            <a:srgbClr val="F6D5C0"/>
          </a:solidFill>
        </p:spPr>
        <p:txBody>
          <a:bodyPr wrap="square" lIns="0" tIns="0" rIns="0" bIns="0" rtlCol="0"/>
          <a:lstStyle/>
          <a:p>
            <a:pPr rtl="0"/>
            <a:endParaRPr sz="1600" kern="0">
              <a:latin typeface="Myanmar Text" panose="020B0502040204020203" pitchFamily="34" charset="0"/>
              <a:ea typeface="ＭＳ 明朝" panose="02020609040205080304" pitchFamily="17" charset="-128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351842" y="356031"/>
            <a:ext cx="6984429" cy="9972535"/>
            <a:chOff x="360006" y="324002"/>
            <a:chExt cx="6984429" cy="9972535"/>
          </a:xfrm>
        </p:grpSpPr>
        <p:sp>
          <p:nvSpPr>
            <p:cNvPr id="4" name="object 4"/>
            <p:cNvSpPr/>
            <p:nvPr/>
          </p:nvSpPr>
          <p:spPr>
            <a:xfrm>
              <a:off x="360006" y="468007"/>
              <a:ext cx="6840220" cy="9828530"/>
            </a:xfrm>
            <a:custGeom>
              <a:avLst/>
              <a:gdLst/>
              <a:ahLst/>
              <a:cxnLst/>
              <a:rect l="l" t="t" r="r" b="b"/>
              <a:pathLst>
                <a:path w="6840220" h="9828530">
                  <a:moveTo>
                    <a:pt x="6840004" y="0"/>
                  </a:moveTo>
                  <a:lnTo>
                    <a:pt x="0" y="0"/>
                  </a:lnTo>
                  <a:lnTo>
                    <a:pt x="0" y="120345"/>
                  </a:lnTo>
                  <a:lnTo>
                    <a:pt x="0" y="9827997"/>
                  </a:lnTo>
                  <a:lnTo>
                    <a:pt x="6840004" y="9827997"/>
                  </a:lnTo>
                  <a:lnTo>
                    <a:pt x="6840004" y="120345"/>
                  </a:lnTo>
                  <a:lnTo>
                    <a:pt x="6840004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pPr rtl="0"/>
              <a:endParaRPr sz="1600" kern="0" dirty="0">
                <a:latin typeface="Myanmar Text" panose="020B0502040204020203" pitchFamily="34" charset="0"/>
                <a:ea typeface="ＭＳ 明朝" panose="02020609040205080304" pitchFamily="17" charset="-128"/>
              </a:endParaRPr>
            </a:p>
          </p:txBody>
        </p:sp>
        <p:sp>
          <p:nvSpPr>
            <p:cNvPr id="5" name="object 5"/>
            <p:cNvSpPr/>
            <p:nvPr/>
          </p:nvSpPr>
          <p:spPr>
            <a:xfrm>
              <a:off x="5924731" y="324002"/>
              <a:ext cx="1419704" cy="264795"/>
            </a:xfrm>
            <a:custGeom>
              <a:avLst/>
              <a:gdLst/>
              <a:ahLst/>
              <a:cxnLst/>
              <a:rect l="l" t="t" r="r" b="b"/>
              <a:pathLst>
                <a:path w="1136650" h="264795">
                  <a:moveTo>
                    <a:pt x="1136205" y="0"/>
                  </a:moveTo>
                  <a:lnTo>
                    <a:pt x="0" y="0"/>
                  </a:lnTo>
                  <a:lnTo>
                    <a:pt x="0" y="264350"/>
                  </a:lnTo>
                  <a:lnTo>
                    <a:pt x="1136205" y="264350"/>
                  </a:lnTo>
                  <a:lnTo>
                    <a:pt x="1136205" y="0"/>
                  </a:lnTo>
                  <a:close/>
                </a:path>
              </a:pathLst>
            </a:custGeom>
            <a:solidFill>
              <a:srgbClr val="E55927"/>
            </a:solidFill>
          </p:spPr>
          <p:txBody>
            <a:bodyPr wrap="square" lIns="0" tIns="0" rIns="0" bIns="0" rtlCol="0"/>
            <a:lstStyle/>
            <a:p>
              <a:pPr rtl="0"/>
              <a:endParaRPr sz="1600" kern="0">
                <a:latin typeface="Myanmar Text" panose="020B0502040204020203" pitchFamily="34" charset="0"/>
                <a:ea typeface="ＭＳ 明朝" panose="02020609040205080304" pitchFamily="17" charset="-128"/>
              </a:endParaRPr>
            </a:p>
          </p:txBody>
        </p:sp>
        <p:sp>
          <p:nvSpPr>
            <p:cNvPr id="6" name="object 6"/>
            <p:cNvSpPr/>
            <p:nvPr/>
          </p:nvSpPr>
          <p:spPr>
            <a:xfrm>
              <a:off x="791997" y="9209112"/>
              <a:ext cx="5976620" cy="720090"/>
            </a:xfrm>
            <a:custGeom>
              <a:avLst/>
              <a:gdLst/>
              <a:ahLst/>
              <a:cxnLst/>
              <a:rect l="l" t="t" r="r" b="b"/>
              <a:pathLst>
                <a:path w="5976620" h="720090">
                  <a:moveTo>
                    <a:pt x="0" y="0"/>
                  </a:moveTo>
                  <a:lnTo>
                    <a:pt x="5976010" y="0"/>
                  </a:lnTo>
                  <a:lnTo>
                    <a:pt x="5976010" y="719988"/>
                  </a:lnTo>
                  <a:lnTo>
                    <a:pt x="0" y="719988"/>
                  </a:lnTo>
                  <a:lnTo>
                    <a:pt x="0" y="0"/>
                  </a:lnTo>
                  <a:close/>
                </a:path>
              </a:pathLst>
            </a:custGeom>
            <a:ln w="7200">
              <a:solidFill>
                <a:srgbClr val="221815"/>
              </a:solidFill>
            </a:ln>
          </p:spPr>
          <p:txBody>
            <a:bodyPr wrap="square" lIns="0" tIns="0" rIns="0" bIns="0" rtlCol="0"/>
            <a:lstStyle/>
            <a:p>
              <a:pPr rtl="0"/>
              <a:endParaRPr sz="1600" kern="0">
                <a:latin typeface="Myanmar Text" panose="020B0502040204020203" pitchFamily="34" charset="0"/>
                <a:ea typeface="ＭＳ 明朝" panose="02020609040205080304" pitchFamily="17" charset="-128"/>
              </a:endParaRPr>
            </a:p>
          </p:txBody>
        </p:sp>
        <p:sp>
          <p:nvSpPr>
            <p:cNvPr id="7" name="object 7"/>
            <p:cNvSpPr/>
            <p:nvPr/>
          </p:nvSpPr>
          <p:spPr>
            <a:xfrm>
              <a:off x="6048009" y="9209115"/>
              <a:ext cx="0" cy="720090"/>
            </a:xfrm>
            <a:custGeom>
              <a:avLst/>
              <a:gdLst/>
              <a:ahLst/>
              <a:cxnLst/>
              <a:rect l="l" t="t" r="r" b="b"/>
              <a:pathLst>
                <a:path h="720090">
                  <a:moveTo>
                    <a:pt x="0" y="0"/>
                  </a:moveTo>
                  <a:lnTo>
                    <a:pt x="0" y="719988"/>
                  </a:lnTo>
                </a:path>
              </a:pathLst>
            </a:custGeom>
            <a:ln w="7200">
              <a:solidFill>
                <a:srgbClr val="221815"/>
              </a:solidFill>
            </a:ln>
          </p:spPr>
          <p:txBody>
            <a:bodyPr wrap="square" lIns="0" tIns="0" rIns="0" bIns="0" rtlCol="0"/>
            <a:lstStyle/>
            <a:p>
              <a:pPr rtl="0"/>
              <a:endParaRPr sz="1600" kern="0">
                <a:latin typeface="Myanmar Text" panose="020B0502040204020203" pitchFamily="34" charset="0"/>
                <a:ea typeface="ＭＳ 明朝" panose="02020609040205080304" pitchFamily="17" charset="-128"/>
              </a:endParaRPr>
            </a:p>
          </p:txBody>
        </p:sp>
        <p:sp>
          <p:nvSpPr>
            <p:cNvPr id="8" name="object 8"/>
            <p:cNvSpPr/>
            <p:nvPr/>
          </p:nvSpPr>
          <p:spPr>
            <a:xfrm>
              <a:off x="3430841" y="9321212"/>
              <a:ext cx="2475230" cy="219710"/>
            </a:xfrm>
            <a:custGeom>
              <a:avLst/>
              <a:gdLst/>
              <a:ahLst/>
              <a:cxnLst/>
              <a:rect l="l" t="t" r="r" b="b"/>
              <a:pathLst>
                <a:path w="2475229" h="219709">
                  <a:moveTo>
                    <a:pt x="2441905" y="0"/>
                  </a:moveTo>
                  <a:lnTo>
                    <a:pt x="33020" y="0"/>
                  </a:lnTo>
                  <a:lnTo>
                    <a:pt x="20198" y="2603"/>
                  </a:lnTo>
                  <a:lnTo>
                    <a:pt x="9699" y="9693"/>
                  </a:lnTo>
                  <a:lnTo>
                    <a:pt x="2605" y="20188"/>
                  </a:lnTo>
                  <a:lnTo>
                    <a:pt x="0" y="33007"/>
                  </a:lnTo>
                  <a:lnTo>
                    <a:pt x="0" y="186080"/>
                  </a:lnTo>
                  <a:lnTo>
                    <a:pt x="2605" y="198901"/>
                  </a:lnTo>
                  <a:lnTo>
                    <a:pt x="9699" y="209400"/>
                  </a:lnTo>
                  <a:lnTo>
                    <a:pt x="20198" y="216494"/>
                  </a:lnTo>
                  <a:lnTo>
                    <a:pt x="33020" y="219100"/>
                  </a:lnTo>
                  <a:lnTo>
                    <a:pt x="2441905" y="219100"/>
                  </a:lnTo>
                  <a:lnTo>
                    <a:pt x="2454731" y="216494"/>
                  </a:lnTo>
                  <a:lnTo>
                    <a:pt x="2465230" y="209400"/>
                  </a:lnTo>
                  <a:lnTo>
                    <a:pt x="2472321" y="198901"/>
                  </a:lnTo>
                  <a:lnTo>
                    <a:pt x="2474925" y="186080"/>
                  </a:lnTo>
                  <a:lnTo>
                    <a:pt x="2474925" y="33007"/>
                  </a:lnTo>
                  <a:lnTo>
                    <a:pt x="2472321" y="20188"/>
                  </a:lnTo>
                  <a:lnTo>
                    <a:pt x="2465230" y="9693"/>
                  </a:lnTo>
                  <a:lnTo>
                    <a:pt x="2454731" y="2603"/>
                  </a:lnTo>
                  <a:lnTo>
                    <a:pt x="2441905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pPr rtl="0"/>
              <a:endParaRPr sz="1600" kern="0">
                <a:latin typeface="Myanmar Text" panose="020B0502040204020203" pitchFamily="34" charset="0"/>
                <a:ea typeface="ＭＳ 明朝" panose="02020609040205080304" pitchFamily="17" charset="-128"/>
              </a:endParaRPr>
            </a:p>
          </p:txBody>
        </p:sp>
        <p:sp>
          <p:nvSpPr>
            <p:cNvPr id="9" name="object 9"/>
            <p:cNvSpPr/>
            <p:nvPr/>
          </p:nvSpPr>
          <p:spPr>
            <a:xfrm>
              <a:off x="5371387" y="9321206"/>
              <a:ext cx="534670" cy="219710"/>
            </a:xfrm>
            <a:custGeom>
              <a:avLst/>
              <a:gdLst/>
              <a:ahLst/>
              <a:cxnLst/>
              <a:rect l="l" t="t" r="r" b="b"/>
              <a:pathLst>
                <a:path w="534670" h="219709">
                  <a:moveTo>
                    <a:pt x="501370" y="0"/>
                  </a:moveTo>
                  <a:lnTo>
                    <a:pt x="0" y="0"/>
                  </a:lnTo>
                  <a:lnTo>
                    <a:pt x="0" y="219100"/>
                  </a:lnTo>
                  <a:lnTo>
                    <a:pt x="501370" y="219100"/>
                  </a:lnTo>
                  <a:lnTo>
                    <a:pt x="514189" y="216494"/>
                  </a:lnTo>
                  <a:lnTo>
                    <a:pt x="524684" y="209400"/>
                  </a:lnTo>
                  <a:lnTo>
                    <a:pt x="531774" y="198901"/>
                  </a:lnTo>
                  <a:lnTo>
                    <a:pt x="534377" y="186080"/>
                  </a:lnTo>
                  <a:lnTo>
                    <a:pt x="534377" y="33019"/>
                  </a:lnTo>
                  <a:lnTo>
                    <a:pt x="531774" y="20193"/>
                  </a:lnTo>
                  <a:lnTo>
                    <a:pt x="524684" y="9694"/>
                  </a:lnTo>
                  <a:lnTo>
                    <a:pt x="514189" y="2603"/>
                  </a:lnTo>
                  <a:lnTo>
                    <a:pt x="501370" y="0"/>
                  </a:lnTo>
                  <a:close/>
                </a:path>
              </a:pathLst>
            </a:custGeom>
            <a:solidFill>
              <a:srgbClr val="221815"/>
            </a:solidFill>
          </p:spPr>
          <p:txBody>
            <a:bodyPr wrap="square" lIns="0" tIns="0" rIns="0" bIns="0" rtlCol="0"/>
            <a:lstStyle/>
            <a:p>
              <a:pPr rtl="0"/>
              <a:endParaRPr sz="1600" kern="0">
                <a:latin typeface="Myanmar Text" panose="020B0502040204020203" pitchFamily="34" charset="0"/>
                <a:ea typeface="ＭＳ 明朝" panose="02020609040205080304" pitchFamily="17" charset="-128"/>
              </a:endParaRPr>
            </a:p>
          </p:txBody>
        </p:sp>
        <p:sp>
          <p:nvSpPr>
            <p:cNvPr id="10" name="object 10"/>
            <p:cNvSpPr/>
            <p:nvPr/>
          </p:nvSpPr>
          <p:spPr>
            <a:xfrm>
              <a:off x="5371387" y="9321206"/>
              <a:ext cx="534670" cy="219710"/>
            </a:xfrm>
            <a:custGeom>
              <a:avLst/>
              <a:gdLst/>
              <a:ahLst/>
              <a:cxnLst/>
              <a:rect l="l" t="t" r="r" b="b"/>
              <a:pathLst>
                <a:path w="534670" h="219709">
                  <a:moveTo>
                    <a:pt x="0" y="0"/>
                  </a:moveTo>
                  <a:lnTo>
                    <a:pt x="501370" y="0"/>
                  </a:lnTo>
                  <a:lnTo>
                    <a:pt x="514189" y="2603"/>
                  </a:lnTo>
                  <a:lnTo>
                    <a:pt x="524684" y="9694"/>
                  </a:lnTo>
                  <a:lnTo>
                    <a:pt x="531774" y="20193"/>
                  </a:lnTo>
                  <a:lnTo>
                    <a:pt x="534377" y="33019"/>
                  </a:lnTo>
                  <a:lnTo>
                    <a:pt x="534377" y="186080"/>
                  </a:lnTo>
                  <a:lnTo>
                    <a:pt x="531774" y="198901"/>
                  </a:lnTo>
                  <a:lnTo>
                    <a:pt x="524684" y="209400"/>
                  </a:lnTo>
                  <a:lnTo>
                    <a:pt x="514189" y="216494"/>
                  </a:lnTo>
                  <a:lnTo>
                    <a:pt x="501370" y="219100"/>
                  </a:lnTo>
                  <a:lnTo>
                    <a:pt x="0" y="219100"/>
                  </a:lnTo>
                </a:path>
              </a:pathLst>
            </a:custGeom>
            <a:ln w="9194">
              <a:solidFill>
                <a:srgbClr val="221815"/>
              </a:solidFill>
            </a:ln>
          </p:spPr>
          <p:txBody>
            <a:bodyPr wrap="square" lIns="0" tIns="0" rIns="0" bIns="0" rtlCol="0"/>
            <a:lstStyle/>
            <a:p>
              <a:pPr rtl="0"/>
              <a:endParaRPr sz="1600" kern="0">
                <a:latin typeface="Myanmar Text" panose="020B0502040204020203" pitchFamily="34" charset="0"/>
                <a:ea typeface="ＭＳ 明朝" panose="02020609040205080304" pitchFamily="17" charset="-128"/>
              </a:endParaRPr>
            </a:p>
          </p:txBody>
        </p:sp>
        <p:sp>
          <p:nvSpPr>
            <p:cNvPr id="11" name="object 11"/>
            <p:cNvSpPr/>
            <p:nvPr/>
          </p:nvSpPr>
          <p:spPr>
            <a:xfrm>
              <a:off x="3430841" y="9321212"/>
              <a:ext cx="2475230" cy="219710"/>
            </a:xfrm>
            <a:custGeom>
              <a:avLst/>
              <a:gdLst/>
              <a:ahLst/>
              <a:cxnLst/>
              <a:rect l="l" t="t" r="r" b="b"/>
              <a:pathLst>
                <a:path w="2475229" h="219709">
                  <a:moveTo>
                    <a:pt x="2474925" y="186080"/>
                  </a:moveTo>
                  <a:lnTo>
                    <a:pt x="2472321" y="198901"/>
                  </a:lnTo>
                  <a:lnTo>
                    <a:pt x="2465230" y="209400"/>
                  </a:lnTo>
                  <a:lnTo>
                    <a:pt x="2454731" y="216494"/>
                  </a:lnTo>
                  <a:lnTo>
                    <a:pt x="2441905" y="219100"/>
                  </a:lnTo>
                  <a:lnTo>
                    <a:pt x="33020" y="219100"/>
                  </a:lnTo>
                  <a:lnTo>
                    <a:pt x="20198" y="216494"/>
                  </a:lnTo>
                  <a:lnTo>
                    <a:pt x="9699" y="209400"/>
                  </a:lnTo>
                  <a:lnTo>
                    <a:pt x="2605" y="198901"/>
                  </a:lnTo>
                  <a:lnTo>
                    <a:pt x="0" y="186080"/>
                  </a:lnTo>
                  <a:lnTo>
                    <a:pt x="0" y="33007"/>
                  </a:lnTo>
                  <a:lnTo>
                    <a:pt x="2605" y="20188"/>
                  </a:lnTo>
                  <a:lnTo>
                    <a:pt x="9699" y="9693"/>
                  </a:lnTo>
                  <a:lnTo>
                    <a:pt x="20198" y="2603"/>
                  </a:lnTo>
                  <a:lnTo>
                    <a:pt x="33020" y="0"/>
                  </a:lnTo>
                  <a:lnTo>
                    <a:pt x="2441905" y="0"/>
                  </a:lnTo>
                  <a:lnTo>
                    <a:pt x="2454731" y="2603"/>
                  </a:lnTo>
                  <a:lnTo>
                    <a:pt x="2465230" y="9693"/>
                  </a:lnTo>
                  <a:lnTo>
                    <a:pt x="2472321" y="20188"/>
                  </a:lnTo>
                  <a:lnTo>
                    <a:pt x="2474925" y="33007"/>
                  </a:lnTo>
                  <a:lnTo>
                    <a:pt x="2474925" y="186080"/>
                  </a:lnTo>
                  <a:close/>
                </a:path>
              </a:pathLst>
            </a:custGeom>
            <a:ln w="7200">
              <a:solidFill>
                <a:srgbClr val="3E3A39"/>
              </a:solidFill>
            </a:ln>
          </p:spPr>
          <p:txBody>
            <a:bodyPr wrap="square" lIns="0" tIns="0" rIns="0" bIns="0" rtlCol="0"/>
            <a:lstStyle/>
            <a:p>
              <a:pPr rtl="0"/>
              <a:endParaRPr sz="1600" kern="0">
                <a:latin typeface="Myanmar Text" panose="020B0502040204020203" pitchFamily="34" charset="0"/>
                <a:ea typeface="ＭＳ 明朝" panose="02020609040205080304" pitchFamily="17" charset="-128"/>
              </a:endParaRPr>
            </a:p>
          </p:txBody>
        </p:sp>
        <p:sp>
          <p:nvSpPr>
            <p:cNvPr id="12" name="object 12"/>
            <p:cNvSpPr/>
            <p:nvPr/>
          </p:nvSpPr>
          <p:spPr>
            <a:xfrm>
              <a:off x="792001" y="4125951"/>
              <a:ext cx="5976620" cy="273685"/>
            </a:xfrm>
            <a:custGeom>
              <a:avLst/>
              <a:gdLst/>
              <a:ahLst/>
              <a:cxnLst/>
              <a:rect l="l" t="t" r="r" b="b"/>
              <a:pathLst>
                <a:path w="5976620" h="273685">
                  <a:moveTo>
                    <a:pt x="5904014" y="0"/>
                  </a:moveTo>
                  <a:lnTo>
                    <a:pt x="71996" y="0"/>
                  </a:lnTo>
                  <a:lnTo>
                    <a:pt x="44041" y="5680"/>
                  </a:lnTo>
                  <a:lnTo>
                    <a:pt x="21148" y="21148"/>
                  </a:lnTo>
                  <a:lnTo>
                    <a:pt x="5680" y="44041"/>
                  </a:lnTo>
                  <a:lnTo>
                    <a:pt x="0" y="71996"/>
                  </a:lnTo>
                  <a:lnTo>
                    <a:pt x="0" y="201066"/>
                  </a:lnTo>
                  <a:lnTo>
                    <a:pt x="5680" y="229023"/>
                  </a:lnTo>
                  <a:lnTo>
                    <a:pt x="21148" y="251920"/>
                  </a:lnTo>
                  <a:lnTo>
                    <a:pt x="44041" y="267392"/>
                  </a:lnTo>
                  <a:lnTo>
                    <a:pt x="71996" y="273075"/>
                  </a:lnTo>
                  <a:lnTo>
                    <a:pt x="5904014" y="273075"/>
                  </a:lnTo>
                  <a:lnTo>
                    <a:pt x="5931963" y="267392"/>
                  </a:lnTo>
                  <a:lnTo>
                    <a:pt x="5954856" y="251920"/>
                  </a:lnTo>
                  <a:lnTo>
                    <a:pt x="5970327" y="229023"/>
                  </a:lnTo>
                  <a:lnTo>
                    <a:pt x="5976010" y="201066"/>
                  </a:lnTo>
                  <a:lnTo>
                    <a:pt x="5976010" y="71996"/>
                  </a:lnTo>
                  <a:lnTo>
                    <a:pt x="5970327" y="44041"/>
                  </a:lnTo>
                  <a:lnTo>
                    <a:pt x="5954856" y="21148"/>
                  </a:lnTo>
                  <a:lnTo>
                    <a:pt x="5931963" y="5680"/>
                  </a:lnTo>
                  <a:lnTo>
                    <a:pt x="5904014" y="0"/>
                  </a:lnTo>
                  <a:close/>
                </a:path>
              </a:pathLst>
            </a:custGeom>
            <a:solidFill>
              <a:srgbClr val="FFFCD1"/>
            </a:solidFill>
          </p:spPr>
          <p:txBody>
            <a:bodyPr wrap="square" lIns="0" tIns="0" rIns="0" bIns="0" rtlCol="0"/>
            <a:lstStyle/>
            <a:p>
              <a:pPr rtl="0"/>
              <a:endParaRPr sz="1600" kern="0">
                <a:latin typeface="Myanmar Text" panose="020B0502040204020203" pitchFamily="34" charset="0"/>
                <a:ea typeface="ＭＳ 明朝" panose="02020609040205080304" pitchFamily="17" charset="-128"/>
              </a:endParaRPr>
            </a:p>
          </p:txBody>
        </p:sp>
        <p:sp>
          <p:nvSpPr>
            <p:cNvPr id="13" name="object 13"/>
            <p:cNvSpPr/>
            <p:nvPr/>
          </p:nvSpPr>
          <p:spPr>
            <a:xfrm>
              <a:off x="792001" y="4126586"/>
              <a:ext cx="5976620" cy="273685"/>
            </a:xfrm>
            <a:custGeom>
              <a:avLst/>
              <a:gdLst/>
              <a:ahLst/>
              <a:cxnLst/>
              <a:rect l="l" t="t" r="r" b="b"/>
              <a:pathLst>
                <a:path w="5976620" h="273685">
                  <a:moveTo>
                    <a:pt x="0" y="71996"/>
                  </a:moveTo>
                  <a:lnTo>
                    <a:pt x="5680" y="44041"/>
                  </a:lnTo>
                  <a:lnTo>
                    <a:pt x="21148" y="21148"/>
                  </a:lnTo>
                  <a:lnTo>
                    <a:pt x="44041" y="5680"/>
                  </a:lnTo>
                  <a:lnTo>
                    <a:pt x="71996" y="0"/>
                  </a:lnTo>
                  <a:lnTo>
                    <a:pt x="5904014" y="0"/>
                  </a:lnTo>
                  <a:lnTo>
                    <a:pt x="5931963" y="5680"/>
                  </a:lnTo>
                  <a:lnTo>
                    <a:pt x="5954856" y="21148"/>
                  </a:lnTo>
                  <a:lnTo>
                    <a:pt x="5970327" y="44041"/>
                  </a:lnTo>
                  <a:lnTo>
                    <a:pt x="5976010" y="71996"/>
                  </a:lnTo>
                  <a:lnTo>
                    <a:pt x="5976010" y="201066"/>
                  </a:lnTo>
                  <a:lnTo>
                    <a:pt x="5970327" y="229023"/>
                  </a:lnTo>
                  <a:lnTo>
                    <a:pt x="5954856" y="251920"/>
                  </a:lnTo>
                  <a:lnTo>
                    <a:pt x="5931963" y="267392"/>
                  </a:lnTo>
                  <a:lnTo>
                    <a:pt x="5904014" y="273075"/>
                  </a:lnTo>
                  <a:lnTo>
                    <a:pt x="71996" y="273075"/>
                  </a:lnTo>
                  <a:lnTo>
                    <a:pt x="44041" y="267392"/>
                  </a:lnTo>
                  <a:lnTo>
                    <a:pt x="21148" y="251920"/>
                  </a:lnTo>
                  <a:lnTo>
                    <a:pt x="5680" y="229023"/>
                  </a:lnTo>
                  <a:lnTo>
                    <a:pt x="0" y="201066"/>
                  </a:lnTo>
                  <a:lnTo>
                    <a:pt x="0" y="71996"/>
                  </a:lnTo>
                  <a:close/>
                </a:path>
              </a:pathLst>
            </a:custGeom>
            <a:ln w="7200">
              <a:solidFill>
                <a:srgbClr val="E55927"/>
              </a:solidFill>
            </a:ln>
          </p:spPr>
          <p:txBody>
            <a:bodyPr wrap="square" lIns="0" tIns="0" rIns="0" bIns="0" rtlCol="0"/>
            <a:lstStyle/>
            <a:p>
              <a:pPr rtl="0"/>
              <a:endParaRPr sz="1600" kern="0">
                <a:latin typeface="Myanmar Text" panose="020B0502040204020203" pitchFamily="34" charset="0"/>
                <a:ea typeface="ＭＳ 明朝" panose="02020609040205080304" pitchFamily="17" charset="-128"/>
              </a:endParaRPr>
            </a:p>
          </p:txBody>
        </p:sp>
      </p:grpSp>
      <p:graphicFrame>
        <p:nvGraphicFramePr>
          <p:cNvPr id="14" name="object 1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26820943"/>
              </p:ext>
            </p:extLst>
          </p:nvPr>
        </p:nvGraphicFramePr>
        <p:xfrm>
          <a:off x="931659" y="4729480"/>
          <a:ext cx="5831840" cy="929216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80289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0289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69216">
                <a:tc>
                  <a:txBody>
                    <a:bodyPr/>
                    <a:lstStyle/>
                    <a:p>
                      <a:pPr rtl="0">
                        <a:lnSpc>
                          <a:spcPct val="100000"/>
                        </a:lnSpc>
                      </a:pPr>
                      <a:endParaRPr sz="100" dirty="0">
                        <a:latin typeface="Myanmar Text" panose="020B0502040204020203" pitchFamily="34" charset="0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E55927"/>
                      </a:solidFill>
                      <a:prstDash val="solid"/>
                    </a:lnL>
                    <a:lnR w="9525">
                      <a:solidFill>
                        <a:srgbClr val="E55927"/>
                      </a:solidFill>
                      <a:prstDash val="solid"/>
                    </a:lnR>
                    <a:lnT w="9525">
                      <a:solidFill>
                        <a:srgbClr val="E55927"/>
                      </a:solidFill>
                      <a:prstDash val="solid"/>
                    </a:lnT>
                    <a:lnB w="6350">
                      <a:solidFill>
                        <a:srgbClr val="E55927"/>
                      </a:solidFill>
                      <a:prstDash val="solid"/>
                    </a:lnB>
                    <a:solidFill>
                      <a:srgbClr val="FCEADD"/>
                    </a:solidFill>
                  </a:tcPr>
                </a:tc>
                <a:tc>
                  <a:txBody>
                    <a:bodyPr/>
                    <a:lstStyle/>
                    <a:p>
                      <a:pPr rtl="0">
                        <a:lnSpc>
                          <a:spcPct val="100000"/>
                        </a:lnSpc>
                      </a:pPr>
                      <a:endParaRPr sz="100" dirty="0">
                        <a:latin typeface="Myanmar Text" panose="020B0502040204020203" pitchFamily="34" charset="0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E55927"/>
                      </a:solidFill>
                      <a:prstDash val="solid"/>
                    </a:lnL>
                    <a:lnR w="9525">
                      <a:solidFill>
                        <a:srgbClr val="E55927"/>
                      </a:solidFill>
                      <a:prstDash val="solid"/>
                    </a:lnR>
                    <a:lnT w="9525">
                      <a:solidFill>
                        <a:srgbClr val="E55927"/>
                      </a:solidFill>
                      <a:prstDash val="solid"/>
                    </a:lnT>
                    <a:lnB w="6350">
                      <a:solidFill>
                        <a:srgbClr val="E55927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pPr rtl="0">
                        <a:lnSpc>
                          <a:spcPct val="100000"/>
                        </a:lnSpc>
                      </a:pPr>
                      <a:endParaRPr sz="100" dirty="0">
                        <a:latin typeface="Myanmar Text" panose="020B0502040204020203" pitchFamily="34" charset="0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E55927"/>
                      </a:solidFill>
                      <a:prstDash val="solid"/>
                    </a:lnL>
                    <a:lnR w="9525">
                      <a:solidFill>
                        <a:srgbClr val="E55927"/>
                      </a:solidFill>
                      <a:prstDash val="solid"/>
                    </a:lnR>
                    <a:lnT w="6350">
                      <a:solidFill>
                        <a:srgbClr val="E55927"/>
                      </a:solidFill>
                      <a:prstDash val="solid"/>
                    </a:lnT>
                    <a:lnB w="9525">
                      <a:solidFill>
                        <a:srgbClr val="E55927"/>
                      </a:solidFill>
                      <a:prstDash val="solid"/>
                    </a:lnB>
                    <a:solidFill>
                      <a:srgbClr val="FCEADD"/>
                    </a:solidFill>
                  </a:tcPr>
                </a:tc>
                <a:tc>
                  <a:txBody>
                    <a:bodyPr/>
                    <a:lstStyle/>
                    <a:p>
                      <a:pPr rtl="0">
                        <a:lnSpc>
                          <a:spcPct val="100000"/>
                        </a:lnSpc>
                      </a:pPr>
                      <a:endParaRPr sz="100" dirty="0">
                        <a:latin typeface="Myanmar Text" panose="020B0502040204020203" pitchFamily="34" charset="0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E55927"/>
                      </a:solidFill>
                      <a:prstDash val="solid"/>
                    </a:lnL>
                    <a:lnR w="9525">
                      <a:solidFill>
                        <a:srgbClr val="E55927"/>
                      </a:solidFill>
                      <a:prstDash val="solid"/>
                    </a:lnR>
                    <a:lnT w="6350">
                      <a:solidFill>
                        <a:srgbClr val="E55927"/>
                      </a:solidFill>
                      <a:prstDash val="solid"/>
                    </a:lnT>
                    <a:lnB w="9525">
                      <a:solidFill>
                        <a:srgbClr val="E55927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15" name="object 15"/>
          <p:cNvSpPr/>
          <p:nvPr/>
        </p:nvSpPr>
        <p:spPr>
          <a:xfrm>
            <a:off x="3738196" y="4976649"/>
            <a:ext cx="147523" cy="10996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rtl="0"/>
            <a:endParaRPr sz="1600" kern="0">
              <a:latin typeface="Myanmar Text" panose="020B0502040204020203" pitchFamily="34" charset="0"/>
              <a:ea typeface="ＭＳ 明朝" panose="02020609040205080304" pitchFamily="17" charset="-128"/>
            </a:endParaRPr>
          </a:p>
        </p:txBody>
      </p:sp>
      <p:sp>
        <p:nvSpPr>
          <p:cNvPr id="16" name="object 16"/>
          <p:cNvSpPr/>
          <p:nvPr/>
        </p:nvSpPr>
        <p:spPr>
          <a:xfrm>
            <a:off x="3738196" y="5429887"/>
            <a:ext cx="147523" cy="10996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rtl="0"/>
            <a:endParaRPr sz="1600" kern="0">
              <a:latin typeface="Myanmar Text" panose="020B0502040204020203" pitchFamily="34" charset="0"/>
              <a:ea typeface="ＭＳ 明朝" panose="02020609040205080304" pitchFamily="17" charset="-128"/>
            </a:endParaRPr>
          </a:p>
        </p:txBody>
      </p:sp>
      <p:grpSp>
        <p:nvGrpSpPr>
          <p:cNvPr id="17" name="object 17"/>
          <p:cNvGrpSpPr/>
          <p:nvPr/>
        </p:nvGrpSpPr>
        <p:grpSpPr>
          <a:xfrm>
            <a:off x="788400" y="774700"/>
            <a:ext cx="5983605" cy="280670"/>
            <a:chOff x="788400" y="904291"/>
            <a:chExt cx="5983605" cy="280670"/>
          </a:xfrm>
        </p:grpSpPr>
        <p:sp>
          <p:nvSpPr>
            <p:cNvPr id="18" name="object 18"/>
            <p:cNvSpPr/>
            <p:nvPr/>
          </p:nvSpPr>
          <p:spPr>
            <a:xfrm>
              <a:off x="792001" y="907891"/>
              <a:ext cx="5976620" cy="273685"/>
            </a:xfrm>
            <a:custGeom>
              <a:avLst/>
              <a:gdLst/>
              <a:ahLst/>
              <a:cxnLst/>
              <a:rect l="l" t="t" r="r" b="b"/>
              <a:pathLst>
                <a:path w="5976620" h="273684">
                  <a:moveTo>
                    <a:pt x="5904014" y="0"/>
                  </a:moveTo>
                  <a:lnTo>
                    <a:pt x="71996" y="0"/>
                  </a:lnTo>
                  <a:lnTo>
                    <a:pt x="44041" y="5680"/>
                  </a:lnTo>
                  <a:lnTo>
                    <a:pt x="21148" y="21148"/>
                  </a:lnTo>
                  <a:lnTo>
                    <a:pt x="5680" y="44041"/>
                  </a:lnTo>
                  <a:lnTo>
                    <a:pt x="0" y="71996"/>
                  </a:lnTo>
                  <a:lnTo>
                    <a:pt x="0" y="201079"/>
                  </a:lnTo>
                  <a:lnTo>
                    <a:pt x="5680" y="229028"/>
                  </a:lnTo>
                  <a:lnTo>
                    <a:pt x="21148" y="251921"/>
                  </a:lnTo>
                  <a:lnTo>
                    <a:pt x="44041" y="267392"/>
                  </a:lnTo>
                  <a:lnTo>
                    <a:pt x="71996" y="273075"/>
                  </a:lnTo>
                  <a:lnTo>
                    <a:pt x="5904014" y="273075"/>
                  </a:lnTo>
                  <a:lnTo>
                    <a:pt x="5931963" y="267392"/>
                  </a:lnTo>
                  <a:lnTo>
                    <a:pt x="5954856" y="251921"/>
                  </a:lnTo>
                  <a:lnTo>
                    <a:pt x="5970327" y="229028"/>
                  </a:lnTo>
                  <a:lnTo>
                    <a:pt x="5976010" y="201079"/>
                  </a:lnTo>
                  <a:lnTo>
                    <a:pt x="5976010" y="71996"/>
                  </a:lnTo>
                  <a:lnTo>
                    <a:pt x="5970327" y="44041"/>
                  </a:lnTo>
                  <a:lnTo>
                    <a:pt x="5954856" y="21148"/>
                  </a:lnTo>
                  <a:lnTo>
                    <a:pt x="5931963" y="5680"/>
                  </a:lnTo>
                  <a:lnTo>
                    <a:pt x="5904014" y="0"/>
                  </a:lnTo>
                  <a:close/>
                </a:path>
              </a:pathLst>
            </a:custGeom>
            <a:solidFill>
              <a:srgbClr val="FFFCD1"/>
            </a:solidFill>
          </p:spPr>
          <p:txBody>
            <a:bodyPr wrap="square" lIns="0" tIns="0" rIns="0" bIns="0" rtlCol="0"/>
            <a:lstStyle/>
            <a:p>
              <a:pPr rtl="0"/>
              <a:endParaRPr sz="1600" kern="0">
                <a:latin typeface="Myanmar Text" panose="020B0502040204020203" pitchFamily="34" charset="0"/>
                <a:ea typeface="ＭＳ 明朝" panose="02020609040205080304" pitchFamily="17" charset="-128"/>
              </a:endParaRPr>
            </a:p>
          </p:txBody>
        </p:sp>
        <p:sp>
          <p:nvSpPr>
            <p:cNvPr id="19" name="object 19"/>
            <p:cNvSpPr/>
            <p:nvPr/>
          </p:nvSpPr>
          <p:spPr>
            <a:xfrm>
              <a:off x="792001" y="907891"/>
              <a:ext cx="5976620" cy="273685"/>
            </a:xfrm>
            <a:custGeom>
              <a:avLst/>
              <a:gdLst/>
              <a:ahLst/>
              <a:cxnLst/>
              <a:rect l="l" t="t" r="r" b="b"/>
              <a:pathLst>
                <a:path w="5976620" h="273684">
                  <a:moveTo>
                    <a:pt x="0" y="71996"/>
                  </a:moveTo>
                  <a:lnTo>
                    <a:pt x="5680" y="44041"/>
                  </a:lnTo>
                  <a:lnTo>
                    <a:pt x="21148" y="21148"/>
                  </a:lnTo>
                  <a:lnTo>
                    <a:pt x="44041" y="5680"/>
                  </a:lnTo>
                  <a:lnTo>
                    <a:pt x="71996" y="0"/>
                  </a:lnTo>
                  <a:lnTo>
                    <a:pt x="5904014" y="0"/>
                  </a:lnTo>
                  <a:lnTo>
                    <a:pt x="5931963" y="5680"/>
                  </a:lnTo>
                  <a:lnTo>
                    <a:pt x="5954856" y="21148"/>
                  </a:lnTo>
                  <a:lnTo>
                    <a:pt x="5970327" y="44041"/>
                  </a:lnTo>
                  <a:lnTo>
                    <a:pt x="5976010" y="71996"/>
                  </a:lnTo>
                  <a:lnTo>
                    <a:pt x="5976010" y="201079"/>
                  </a:lnTo>
                  <a:lnTo>
                    <a:pt x="5970327" y="229028"/>
                  </a:lnTo>
                  <a:lnTo>
                    <a:pt x="5954856" y="251921"/>
                  </a:lnTo>
                  <a:lnTo>
                    <a:pt x="5931963" y="267392"/>
                  </a:lnTo>
                  <a:lnTo>
                    <a:pt x="5904014" y="273075"/>
                  </a:lnTo>
                  <a:lnTo>
                    <a:pt x="71996" y="273075"/>
                  </a:lnTo>
                  <a:lnTo>
                    <a:pt x="44041" y="267392"/>
                  </a:lnTo>
                  <a:lnTo>
                    <a:pt x="21148" y="251921"/>
                  </a:lnTo>
                  <a:lnTo>
                    <a:pt x="5680" y="229028"/>
                  </a:lnTo>
                  <a:lnTo>
                    <a:pt x="0" y="201079"/>
                  </a:lnTo>
                  <a:lnTo>
                    <a:pt x="0" y="71996"/>
                  </a:lnTo>
                  <a:close/>
                </a:path>
              </a:pathLst>
            </a:custGeom>
            <a:ln w="7200">
              <a:solidFill>
                <a:srgbClr val="E55927"/>
              </a:solidFill>
            </a:ln>
          </p:spPr>
          <p:txBody>
            <a:bodyPr wrap="square" lIns="0" tIns="0" rIns="0" bIns="0" rtlCol="0"/>
            <a:lstStyle/>
            <a:p>
              <a:pPr rtl="0"/>
              <a:endParaRPr sz="1600" kern="0">
                <a:latin typeface="Myanmar Text" panose="020B0502040204020203" pitchFamily="34" charset="0"/>
                <a:ea typeface="ＭＳ 明朝" panose="02020609040205080304" pitchFamily="17" charset="-128"/>
              </a:endParaRPr>
            </a:p>
          </p:txBody>
        </p:sp>
      </p:grpSp>
      <p:grpSp>
        <p:nvGrpSpPr>
          <p:cNvPr id="20" name="object 20"/>
          <p:cNvGrpSpPr/>
          <p:nvPr/>
        </p:nvGrpSpPr>
        <p:grpSpPr>
          <a:xfrm>
            <a:off x="792010" y="7542530"/>
            <a:ext cx="5976620" cy="1522730"/>
            <a:chOff x="792010" y="7542530"/>
            <a:chExt cx="5976620" cy="1522730"/>
          </a:xfrm>
        </p:grpSpPr>
        <p:sp>
          <p:nvSpPr>
            <p:cNvPr id="21" name="object 21"/>
            <p:cNvSpPr/>
            <p:nvPr/>
          </p:nvSpPr>
          <p:spPr>
            <a:xfrm>
              <a:off x="792010" y="7542530"/>
              <a:ext cx="5976620" cy="1522730"/>
            </a:xfrm>
            <a:custGeom>
              <a:avLst/>
              <a:gdLst/>
              <a:ahLst/>
              <a:cxnLst/>
              <a:rect l="l" t="t" r="r" b="b"/>
              <a:pathLst>
                <a:path w="5976620" h="1522729">
                  <a:moveTo>
                    <a:pt x="5975997" y="0"/>
                  </a:moveTo>
                  <a:lnTo>
                    <a:pt x="0" y="0"/>
                  </a:lnTo>
                  <a:lnTo>
                    <a:pt x="0" y="1522679"/>
                  </a:lnTo>
                  <a:lnTo>
                    <a:pt x="5975997" y="1522679"/>
                  </a:lnTo>
                  <a:lnTo>
                    <a:pt x="5975997" y="0"/>
                  </a:lnTo>
                  <a:close/>
                </a:path>
              </a:pathLst>
            </a:custGeom>
            <a:solidFill>
              <a:srgbClr val="E7F0E4"/>
            </a:solidFill>
          </p:spPr>
          <p:txBody>
            <a:bodyPr wrap="square" lIns="0" tIns="0" rIns="0" bIns="0" rtlCol="0"/>
            <a:lstStyle/>
            <a:p>
              <a:pPr rtl="0"/>
              <a:endParaRPr sz="1600" kern="0">
                <a:latin typeface="Myanmar Text" panose="020B0502040204020203" pitchFamily="34" charset="0"/>
                <a:ea typeface="ＭＳ 明朝" panose="02020609040205080304" pitchFamily="17" charset="-128"/>
              </a:endParaRPr>
            </a:p>
          </p:txBody>
        </p:sp>
        <p:sp>
          <p:nvSpPr>
            <p:cNvPr id="22" name="object 22"/>
            <p:cNvSpPr/>
            <p:nvPr/>
          </p:nvSpPr>
          <p:spPr>
            <a:xfrm>
              <a:off x="3844025" y="8140145"/>
              <a:ext cx="0" cy="796290"/>
            </a:xfrm>
            <a:custGeom>
              <a:avLst/>
              <a:gdLst/>
              <a:ahLst/>
              <a:cxnLst/>
              <a:rect l="l" t="t" r="r" b="b"/>
              <a:pathLst>
                <a:path h="796290">
                  <a:moveTo>
                    <a:pt x="0" y="0"/>
                  </a:moveTo>
                  <a:lnTo>
                    <a:pt x="0" y="796074"/>
                  </a:lnTo>
                </a:path>
              </a:pathLst>
            </a:custGeom>
            <a:ln w="7200">
              <a:solidFill>
                <a:srgbClr val="9FA0A0"/>
              </a:solidFill>
              <a:prstDash val="sysDot"/>
            </a:ln>
          </p:spPr>
          <p:txBody>
            <a:bodyPr wrap="square" lIns="0" tIns="0" rIns="0" bIns="0" rtlCol="0"/>
            <a:lstStyle/>
            <a:p>
              <a:pPr rtl="0"/>
              <a:endParaRPr sz="1600" kern="0">
                <a:latin typeface="Myanmar Text" panose="020B0502040204020203" pitchFamily="34" charset="0"/>
                <a:ea typeface="ＭＳ 明朝" panose="02020609040205080304" pitchFamily="17" charset="-128"/>
              </a:endParaRPr>
            </a:p>
          </p:txBody>
        </p:sp>
      </p:grpSp>
      <p:sp>
        <p:nvSpPr>
          <p:cNvPr id="23" name="object 2">
            <a:extLst>
              <a:ext uri="{FF2B5EF4-FFF2-40B4-BE49-F238E27FC236}">
                <a16:creationId xmlns:a16="http://schemas.microsoft.com/office/drawing/2014/main" id="{77965316-8F53-6349-B932-2DDA671FA1BA}"/>
              </a:ext>
            </a:extLst>
          </p:cNvPr>
          <p:cNvSpPr txBox="1"/>
          <p:nvPr/>
        </p:nvSpPr>
        <p:spPr>
          <a:xfrm>
            <a:off x="6039846" y="398252"/>
            <a:ext cx="1185624" cy="185948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 rtl="0">
              <a:lnSpc>
                <a:spcPct val="100000"/>
              </a:lnSpc>
              <a:spcBef>
                <a:spcPts val="130"/>
              </a:spcBef>
            </a:pPr>
            <a:r>
              <a:rPr lang="my-mm" sz="1100" b="1" kern="0" dirty="0">
                <a:solidFill>
                  <a:schemeClr val="bg1"/>
                </a:solidFill>
                <a:latin typeface="Myanmar Text" panose="020B0502040204020203" pitchFamily="34" charset="0"/>
                <a:ea typeface="ＭＳ 明朝" panose="02020609040205080304" pitchFamily="17" charset="-128"/>
                <a:cs typeface="HGPGothicE"/>
              </a:rPr>
              <a:t>အုပ်ထိန်းသူများထံသို့</a:t>
            </a:r>
          </a:p>
        </p:txBody>
      </p:sp>
      <p:sp>
        <p:nvSpPr>
          <p:cNvPr id="24" name="object 3">
            <a:extLst>
              <a:ext uri="{FF2B5EF4-FFF2-40B4-BE49-F238E27FC236}">
                <a16:creationId xmlns:a16="http://schemas.microsoft.com/office/drawing/2014/main" id="{6493E363-66FB-D74A-86A0-C0A209774F13}"/>
              </a:ext>
            </a:extLst>
          </p:cNvPr>
          <p:cNvSpPr txBox="1"/>
          <p:nvPr/>
        </p:nvSpPr>
        <p:spPr>
          <a:xfrm>
            <a:off x="2254250" y="835660"/>
            <a:ext cx="3100492" cy="18466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R="242570" algn="ctr" rtl="0">
              <a:lnSpc>
                <a:spcPct val="100000"/>
              </a:lnSpc>
              <a:spcBef>
                <a:spcPts val="100"/>
              </a:spcBef>
            </a:pPr>
            <a:r>
              <a:rPr lang="my-mm" sz="1200" b="1" kern="0" dirty="0">
                <a:solidFill>
                  <a:srgbClr val="221815"/>
                </a:solidFill>
                <a:latin typeface="Myanmar Text" panose="020B0502040204020203" pitchFamily="34" charset="0"/>
                <a:ea typeface="ＭＳ 明朝" panose="02020609040205080304" pitchFamily="17" charset="-128"/>
                <a:cs typeface="HGPGothicE"/>
              </a:rPr>
              <a:t>Covid-19 ကာကွယ်ဆေးကို ထိုးနှံရာတွင်</a:t>
            </a:r>
            <a:endParaRPr sz="1200" b="1" kern="0" dirty="0">
              <a:latin typeface="Myanmar Text" panose="020B0502040204020203" pitchFamily="34" charset="0"/>
              <a:ea typeface="ＭＳ 明朝" panose="02020609040205080304" pitchFamily="17" charset="-128"/>
              <a:cs typeface="HGPGothicE"/>
            </a:endParaRPr>
          </a:p>
        </p:txBody>
      </p:sp>
      <p:sp>
        <p:nvSpPr>
          <p:cNvPr id="25" name="object 4">
            <a:extLst>
              <a:ext uri="{FF2B5EF4-FFF2-40B4-BE49-F238E27FC236}">
                <a16:creationId xmlns:a16="http://schemas.microsoft.com/office/drawing/2014/main" id="{C70E842F-A3FF-2546-BEA2-2F7B9DC1936A}"/>
              </a:ext>
            </a:extLst>
          </p:cNvPr>
          <p:cNvSpPr txBox="1"/>
          <p:nvPr/>
        </p:nvSpPr>
        <p:spPr>
          <a:xfrm>
            <a:off x="1085936" y="4874244"/>
            <a:ext cx="2546202" cy="28982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rtl="0">
              <a:lnSpc>
                <a:spcPct val="100000"/>
              </a:lnSpc>
              <a:spcBef>
                <a:spcPts val="100"/>
              </a:spcBef>
            </a:pPr>
            <a:r>
              <a:rPr lang="my-mm" sz="900" b="1" kern="0" dirty="0">
                <a:solidFill>
                  <a:srgbClr val="221815"/>
                </a:solidFill>
                <a:latin typeface="Myanmar Text" panose="020B0502040204020203" pitchFamily="34" charset="0"/>
                <a:ea typeface="ＭＳ 明朝" panose="02020609040205080304" pitchFamily="17" charset="-128"/>
                <a:cs typeface="HGPGothicE"/>
              </a:rPr>
              <a:t>ကာကွယ်ဆေး ထိုးနှံပြီးနောက် ခန္ဓာကိုယ်တွင် ထူးခြားသည့်လက္ခဏာများ ခံစားရပါက </a:t>
            </a:r>
            <a:endParaRPr sz="900" b="1" kern="0" dirty="0">
              <a:latin typeface="Myanmar Text" panose="020B0502040204020203" pitchFamily="34" charset="0"/>
              <a:ea typeface="ＭＳ 明朝" panose="02020609040205080304" pitchFamily="17" charset="-128"/>
              <a:cs typeface="HGPGothicE"/>
            </a:endParaRPr>
          </a:p>
        </p:txBody>
      </p:sp>
      <p:sp>
        <p:nvSpPr>
          <p:cNvPr id="26" name="object 5">
            <a:extLst>
              <a:ext uri="{FF2B5EF4-FFF2-40B4-BE49-F238E27FC236}">
                <a16:creationId xmlns:a16="http://schemas.microsoft.com/office/drawing/2014/main" id="{741CD53B-3C82-7846-BEF4-FB0FC58DAD80}"/>
              </a:ext>
            </a:extLst>
          </p:cNvPr>
          <p:cNvSpPr txBox="1"/>
          <p:nvPr/>
        </p:nvSpPr>
        <p:spPr>
          <a:xfrm>
            <a:off x="4022114" y="4767580"/>
            <a:ext cx="2720348" cy="50315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8415" marR="5080" indent="-6350" rtl="0">
              <a:lnSpc>
                <a:spcPct val="118100"/>
              </a:lnSpc>
              <a:spcBef>
                <a:spcPts val="100"/>
              </a:spcBef>
            </a:pPr>
            <a:r>
              <a:rPr lang="my-mm" sz="900" kern="0" dirty="0">
                <a:solidFill>
                  <a:srgbClr val="221815"/>
                </a:solidFill>
                <a:latin typeface="Myanmar Text" panose="020B0502040204020203" pitchFamily="34" charset="0"/>
                <a:ea typeface="ＭＳ 明朝" panose="02020609040205080304" pitchFamily="17" charset="-128"/>
                <a:cs typeface="YuGothic"/>
              </a:rPr>
              <a:t>ကာကွယ်ဆေး ထိုးနှံခဲ့သော ဆေးကုသမှုအဖွဲ့အစည်းနှင့် မိသားစုဆရာဝန်၊ မြို့နယ်ကျေးရွာရုံးနှင့် မြို့နယ်စီရင်စုရုံးကောင်တာ</a:t>
            </a:r>
            <a:endParaRPr sz="900" kern="0" dirty="0">
              <a:latin typeface="Myanmar Text" panose="020B0502040204020203" pitchFamily="34" charset="0"/>
              <a:ea typeface="ＭＳ 明朝" panose="02020609040205080304" pitchFamily="17" charset="-128"/>
              <a:cs typeface="YuGothic"/>
            </a:endParaRPr>
          </a:p>
        </p:txBody>
      </p:sp>
      <p:sp>
        <p:nvSpPr>
          <p:cNvPr id="27" name="object 6">
            <a:extLst>
              <a:ext uri="{FF2B5EF4-FFF2-40B4-BE49-F238E27FC236}">
                <a16:creationId xmlns:a16="http://schemas.microsoft.com/office/drawing/2014/main" id="{67B83858-26A6-B54A-810A-92A9BD163E94}"/>
              </a:ext>
            </a:extLst>
          </p:cNvPr>
          <p:cNvSpPr txBox="1"/>
          <p:nvPr/>
        </p:nvSpPr>
        <p:spPr>
          <a:xfrm>
            <a:off x="1104838" y="5342625"/>
            <a:ext cx="2317838" cy="28982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rtl="0">
              <a:lnSpc>
                <a:spcPct val="100000"/>
              </a:lnSpc>
              <a:spcBef>
                <a:spcPts val="100"/>
              </a:spcBef>
            </a:pPr>
            <a:r>
              <a:rPr lang="my-mm" sz="900" b="1" kern="0" dirty="0">
                <a:solidFill>
                  <a:srgbClr val="221815"/>
                </a:solidFill>
                <a:latin typeface="Myanmar Text" panose="020B0502040204020203" pitchFamily="34" charset="0"/>
                <a:ea typeface="ＭＳ 明朝" panose="02020609040205080304" pitchFamily="17" charset="-128"/>
                <a:cs typeface="HGPGothicE"/>
              </a:rPr>
              <a:t>ကာကွယ်ဆေး ထိုးနှံမှုအတွက် အထွေထွေ စုံစမ်းမေးမြန်းမှုများ</a:t>
            </a:r>
            <a:endParaRPr sz="900" b="1" kern="0" dirty="0">
              <a:latin typeface="Myanmar Text" panose="020B0502040204020203" pitchFamily="34" charset="0"/>
              <a:ea typeface="ＭＳ 明朝" panose="02020609040205080304" pitchFamily="17" charset="-128"/>
              <a:cs typeface="HGPGothicE"/>
            </a:endParaRPr>
          </a:p>
        </p:txBody>
      </p:sp>
      <p:sp>
        <p:nvSpPr>
          <p:cNvPr id="28" name="object 7">
            <a:extLst>
              <a:ext uri="{FF2B5EF4-FFF2-40B4-BE49-F238E27FC236}">
                <a16:creationId xmlns:a16="http://schemas.microsoft.com/office/drawing/2014/main" id="{42592571-ECFF-D84C-8FC6-B877E3DA23D9}"/>
              </a:ext>
            </a:extLst>
          </p:cNvPr>
          <p:cNvSpPr txBox="1"/>
          <p:nvPr/>
        </p:nvSpPr>
        <p:spPr>
          <a:xfrm>
            <a:off x="4100419" y="5410371"/>
            <a:ext cx="1659031" cy="15132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rtl="0">
              <a:lnSpc>
                <a:spcPct val="100000"/>
              </a:lnSpc>
              <a:spcBef>
                <a:spcPts val="100"/>
              </a:spcBef>
            </a:pPr>
            <a:r>
              <a:rPr lang="my-mm" sz="900" kern="0" dirty="0">
                <a:solidFill>
                  <a:srgbClr val="221815"/>
                </a:solidFill>
                <a:latin typeface="Myanmar Text" panose="020B0502040204020203" pitchFamily="34" charset="0"/>
                <a:ea typeface="ＭＳ 明朝" panose="02020609040205080304" pitchFamily="17" charset="-128"/>
                <a:cs typeface="YuGothic"/>
              </a:rPr>
              <a:t>မြို့နယ်ကျေးရွာရုံး ကောင်တာ</a:t>
            </a:r>
            <a:endParaRPr sz="900" kern="0" dirty="0">
              <a:latin typeface="Myanmar Text" panose="020B0502040204020203" pitchFamily="34" charset="0"/>
              <a:ea typeface="ＭＳ 明朝" panose="02020609040205080304" pitchFamily="17" charset="-128"/>
              <a:cs typeface="YuGothic"/>
            </a:endParaRPr>
          </a:p>
        </p:txBody>
      </p:sp>
      <p:sp>
        <p:nvSpPr>
          <p:cNvPr id="29" name="object 8">
            <a:extLst>
              <a:ext uri="{FF2B5EF4-FFF2-40B4-BE49-F238E27FC236}">
                <a16:creationId xmlns:a16="http://schemas.microsoft.com/office/drawing/2014/main" id="{2D0A2914-C46D-254D-AE90-6FE1A415849E}"/>
              </a:ext>
            </a:extLst>
          </p:cNvPr>
          <p:cNvSpPr txBox="1"/>
          <p:nvPr/>
        </p:nvSpPr>
        <p:spPr>
          <a:xfrm>
            <a:off x="778190" y="5880585"/>
            <a:ext cx="6003925" cy="17440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rtl="0">
              <a:lnSpc>
                <a:spcPct val="100000"/>
              </a:lnSpc>
              <a:spcBef>
                <a:spcPts val="100"/>
              </a:spcBef>
            </a:pPr>
            <a:r>
              <a:rPr lang="my-mm" sz="1050" b="1" kern="0" dirty="0">
                <a:solidFill>
                  <a:srgbClr val="221815"/>
                </a:solidFill>
                <a:latin typeface="Myanmar Text" panose="020B0502040204020203" pitchFamily="34" charset="0"/>
                <a:ea typeface="ＭＳ 明朝" panose="02020609040205080304" pitchFamily="17" charset="-128"/>
                <a:cs typeface="HGPGothicE"/>
              </a:rPr>
              <a:t>◎ ကာကွယ်ဆေးထိုးနှံခြင်းဖြင့် ကျန်းမာရေးဆိုင်ရာထိခိုက်မှု ကယ်ဆယ်ရေးစနစ်အကြောင်း</a:t>
            </a:r>
            <a:endParaRPr sz="1050" b="1" kern="0" dirty="0">
              <a:latin typeface="Myanmar Text" panose="020B0502040204020203" pitchFamily="34" charset="0"/>
              <a:ea typeface="ＭＳ 明朝" panose="02020609040205080304" pitchFamily="17" charset="-128"/>
              <a:cs typeface="HGPGothicE"/>
            </a:endParaRPr>
          </a:p>
        </p:txBody>
      </p:sp>
      <p:sp>
        <p:nvSpPr>
          <p:cNvPr id="30" name="object 9">
            <a:extLst>
              <a:ext uri="{FF2B5EF4-FFF2-40B4-BE49-F238E27FC236}">
                <a16:creationId xmlns:a16="http://schemas.microsoft.com/office/drawing/2014/main" id="{7DE6344A-031D-A54E-8926-91D5366FF30F}"/>
              </a:ext>
            </a:extLst>
          </p:cNvPr>
          <p:cNvSpPr txBox="1"/>
          <p:nvPr/>
        </p:nvSpPr>
        <p:spPr>
          <a:xfrm>
            <a:off x="4179565" y="8842748"/>
            <a:ext cx="526415" cy="196849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rtl="0">
              <a:lnSpc>
                <a:spcPct val="100000"/>
              </a:lnSpc>
              <a:spcBef>
                <a:spcPts val="95"/>
              </a:spcBef>
            </a:pPr>
            <a:r>
              <a:rPr lang="my-mm" sz="600" b="1" kern="0">
                <a:solidFill>
                  <a:srgbClr val="221815"/>
                </a:solidFill>
                <a:latin typeface="Myanmar Text" panose="020B0502040204020203" pitchFamily="34" charset="0"/>
                <a:ea typeface="ＭＳ 明朝" panose="02020609040205080304" pitchFamily="17" charset="-128"/>
                <a:cs typeface="YuGothic"/>
              </a:rPr>
              <a:t>နှာခေါင်းစည်းတပ်ခြင်း</a:t>
            </a:r>
            <a:endParaRPr sz="600" b="1" kern="0" dirty="0">
              <a:latin typeface="Myanmar Text" panose="020B0502040204020203" pitchFamily="34" charset="0"/>
              <a:ea typeface="ＭＳ 明朝" panose="02020609040205080304" pitchFamily="17" charset="-128"/>
              <a:cs typeface="YuGothic"/>
            </a:endParaRPr>
          </a:p>
        </p:txBody>
      </p:sp>
      <p:sp>
        <p:nvSpPr>
          <p:cNvPr id="31" name="object 10">
            <a:extLst>
              <a:ext uri="{FF2B5EF4-FFF2-40B4-BE49-F238E27FC236}">
                <a16:creationId xmlns:a16="http://schemas.microsoft.com/office/drawing/2014/main" id="{A171814A-6719-2642-A8B6-B0F5990C342A}"/>
              </a:ext>
            </a:extLst>
          </p:cNvPr>
          <p:cNvSpPr txBox="1"/>
          <p:nvPr/>
        </p:nvSpPr>
        <p:spPr>
          <a:xfrm>
            <a:off x="4958048" y="8842748"/>
            <a:ext cx="608330" cy="196849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rtl="0">
              <a:lnSpc>
                <a:spcPct val="100000"/>
              </a:lnSpc>
              <a:spcBef>
                <a:spcPts val="95"/>
              </a:spcBef>
            </a:pPr>
            <a:r>
              <a:rPr lang="my-mm" sz="600" b="1" kern="0">
                <a:solidFill>
                  <a:srgbClr val="221815"/>
                </a:solidFill>
                <a:latin typeface="Myanmar Text" panose="020B0502040204020203" pitchFamily="34" charset="0"/>
                <a:ea typeface="ＭＳ 明朝" panose="02020609040205080304" pitchFamily="17" charset="-128"/>
                <a:cs typeface="YuGothic"/>
              </a:rPr>
              <a:t>ဆပ်ပြာဖြင့် လက်ဆေးခြင်း</a:t>
            </a:r>
            <a:endParaRPr sz="600" b="1" kern="0" dirty="0">
              <a:latin typeface="Myanmar Text" panose="020B0502040204020203" pitchFamily="34" charset="0"/>
              <a:ea typeface="ＭＳ 明朝" panose="02020609040205080304" pitchFamily="17" charset="-128"/>
              <a:cs typeface="YuGothic"/>
            </a:endParaRPr>
          </a:p>
        </p:txBody>
      </p:sp>
      <p:sp>
        <p:nvSpPr>
          <p:cNvPr id="32" name="object 11">
            <a:extLst>
              <a:ext uri="{FF2B5EF4-FFF2-40B4-BE49-F238E27FC236}">
                <a16:creationId xmlns:a16="http://schemas.microsoft.com/office/drawing/2014/main" id="{ED23D7E8-C96E-7B45-959E-C82CF4A0471C}"/>
              </a:ext>
            </a:extLst>
          </p:cNvPr>
          <p:cNvSpPr txBox="1"/>
          <p:nvPr/>
        </p:nvSpPr>
        <p:spPr>
          <a:xfrm>
            <a:off x="5916567" y="8842748"/>
            <a:ext cx="732638" cy="196849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rtl="0">
              <a:lnSpc>
                <a:spcPct val="100000"/>
              </a:lnSpc>
              <a:spcBef>
                <a:spcPts val="95"/>
              </a:spcBef>
            </a:pPr>
            <a:r>
              <a:rPr lang="my-mm" sz="600" b="1" kern="0" dirty="0">
                <a:solidFill>
                  <a:srgbClr val="221815"/>
                </a:solidFill>
                <a:latin typeface="Myanmar Text" panose="020B0502040204020203" pitchFamily="34" charset="0"/>
                <a:ea typeface="ＭＳ 明朝" panose="02020609040205080304" pitchFamily="17" charset="-128"/>
                <a:cs typeface="YuGothic"/>
              </a:rPr>
              <a:t>လက်ချောင်းများကို ပိုးသတ်ခြင်း</a:t>
            </a:r>
            <a:endParaRPr sz="600" b="1" kern="0" dirty="0">
              <a:latin typeface="Myanmar Text" panose="020B0502040204020203" pitchFamily="34" charset="0"/>
              <a:ea typeface="ＭＳ 明朝" panose="02020609040205080304" pitchFamily="17" charset="-128"/>
              <a:cs typeface="YuGothic"/>
            </a:endParaRPr>
          </a:p>
        </p:txBody>
      </p:sp>
      <p:sp>
        <p:nvSpPr>
          <p:cNvPr id="33" name="object 12">
            <a:extLst>
              <a:ext uri="{FF2B5EF4-FFF2-40B4-BE49-F238E27FC236}">
                <a16:creationId xmlns:a16="http://schemas.microsoft.com/office/drawing/2014/main" id="{83CCD49C-629C-434D-BB4C-FA8E1DC53E99}"/>
              </a:ext>
            </a:extLst>
          </p:cNvPr>
          <p:cNvSpPr txBox="1"/>
          <p:nvPr/>
        </p:nvSpPr>
        <p:spPr>
          <a:xfrm>
            <a:off x="2929227" y="8842748"/>
            <a:ext cx="623570" cy="196849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rtl="0">
              <a:lnSpc>
                <a:spcPct val="100000"/>
              </a:lnSpc>
              <a:spcBef>
                <a:spcPts val="95"/>
              </a:spcBef>
            </a:pPr>
            <a:r>
              <a:rPr lang="my-mm" sz="600" b="1" kern="0">
                <a:solidFill>
                  <a:srgbClr val="221815"/>
                </a:solidFill>
                <a:latin typeface="Myanmar Text" panose="020B0502040204020203" pitchFamily="34" charset="0"/>
                <a:ea typeface="ＭＳ 明朝" panose="02020609040205080304" pitchFamily="17" charset="-128"/>
                <a:cs typeface="YuGothic"/>
              </a:rPr>
              <a:t>အလုံပိတ်နေသောနေရာ</a:t>
            </a:r>
            <a:endParaRPr sz="600" b="1" kern="0" dirty="0">
              <a:latin typeface="Myanmar Text" panose="020B0502040204020203" pitchFamily="34" charset="0"/>
              <a:ea typeface="ＭＳ 明朝" panose="02020609040205080304" pitchFamily="17" charset="-128"/>
              <a:cs typeface="YuGothic"/>
            </a:endParaRPr>
          </a:p>
        </p:txBody>
      </p:sp>
      <p:sp>
        <p:nvSpPr>
          <p:cNvPr id="34" name="object 13">
            <a:extLst>
              <a:ext uri="{FF2B5EF4-FFF2-40B4-BE49-F238E27FC236}">
                <a16:creationId xmlns:a16="http://schemas.microsoft.com/office/drawing/2014/main" id="{B78EF2AF-EF60-034C-9ABF-04F3E657A6B5}"/>
              </a:ext>
            </a:extLst>
          </p:cNvPr>
          <p:cNvSpPr txBox="1"/>
          <p:nvPr/>
        </p:nvSpPr>
        <p:spPr>
          <a:xfrm>
            <a:off x="1191897" y="8842748"/>
            <a:ext cx="535305" cy="196849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rtl="0">
              <a:lnSpc>
                <a:spcPct val="100000"/>
              </a:lnSpc>
              <a:spcBef>
                <a:spcPts val="95"/>
              </a:spcBef>
            </a:pPr>
            <a:r>
              <a:rPr lang="my-mm" sz="600" b="1" kern="0">
                <a:solidFill>
                  <a:srgbClr val="221815"/>
                </a:solidFill>
                <a:latin typeface="Myanmar Text" panose="020B0502040204020203" pitchFamily="34" charset="0"/>
                <a:ea typeface="ＭＳ 明朝" panose="02020609040205080304" pitchFamily="17" charset="-128"/>
                <a:cs typeface="YuGothic"/>
              </a:rPr>
              <a:t>လူထူထပ်သောနေရာ</a:t>
            </a:r>
            <a:endParaRPr sz="600" b="1" kern="0" dirty="0">
              <a:latin typeface="Myanmar Text" panose="020B0502040204020203" pitchFamily="34" charset="0"/>
              <a:ea typeface="ＭＳ 明朝" panose="02020609040205080304" pitchFamily="17" charset="-128"/>
              <a:cs typeface="YuGothic"/>
            </a:endParaRPr>
          </a:p>
        </p:txBody>
      </p:sp>
      <p:sp>
        <p:nvSpPr>
          <p:cNvPr id="35" name="object 14">
            <a:extLst>
              <a:ext uri="{FF2B5EF4-FFF2-40B4-BE49-F238E27FC236}">
                <a16:creationId xmlns:a16="http://schemas.microsoft.com/office/drawing/2014/main" id="{F9CB5CA4-AC3B-F64C-983C-ECA4AAD2ED17}"/>
              </a:ext>
            </a:extLst>
          </p:cNvPr>
          <p:cNvSpPr txBox="1"/>
          <p:nvPr/>
        </p:nvSpPr>
        <p:spPr>
          <a:xfrm>
            <a:off x="2109090" y="8842748"/>
            <a:ext cx="535305" cy="196849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rtl="0">
              <a:lnSpc>
                <a:spcPct val="100000"/>
              </a:lnSpc>
              <a:spcBef>
                <a:spcPts val="95"/>
              </a:spcBef>
            </a:pPr>
            <a:r>
              <a:rPr lang="my-mm" sz="600" b="1" kern="0">
                <a:solidFill>
                  <a:srgbClr val="221815"/>
                </a:solidFill>
                <a:latin typeface="Myanmar Text" panose="020B0502040204020203" pitchFamily="34" charset="0"/>
                <a:ea typeface="ＭＳ 明朝" panose="02020609040205080304" pitchFamily="17" charset="-128"/>
                <a:cs typeface="YuGothic"/>
              </a:rPr>
              <a:t>ထိတွေ့နိုင်သောနေရာ</a:t>
            </a:r>
            <a:endParaRPr sz="600" b="1" kern="0" dirty="0">
              <a:latin typeface="Myanmar Text" panose="020B0502040204020203" pitchFamily="34" charset="0"/>
              <a:ea typeface="ＭＳ 明朝" panose="02020609040205080304" pitchFamily="17" charset="-128"/>
              <a:cs typeface="YuGothic"/>
            </a:endParaRPr>
          </a:p>
        </p:txBody>
      </p:sp>
      <p:sp>
        <p:nvSpPr>
          <p:cNvPr id="36" name="object 15">
            <a:extLst>
              <a:ext uri="{FF2B5EF4-FFF2-40B4-BE49-F238E27FC236}">
                <a16:creationId xmlns:a16="http://schemas.microsoft.com/office/drawing/2014/main" id="{3C2F52DC-678A-BB43-AD20-F6E237B81A07}"/>
              </a:ext>
            </a:extLst>
          </p:cNvPr>
          <p:cNvSpPr txBox="1"/>
          <p:nvPr/>
        </p:nvSpPr>
        <p:spPr>
          <a:xfrm>
            <a:off x="3422676" y="9409335"/>
            <a:ext cx="2501900" cy="136576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03505" rtl="0">
              <a:lnSpc>
                <a:spcPct val="100000"/>
              </a:lnSpc>
              <a:spcBef>
                <a:spcPts val="105"/>
              </a:spcBef>
              <a:tabLst>
                <a:tab pos="2065020" algn="l"/>
              </a:tabLst>
            </a:pPr>
            <a:r>
              <a:rPr lang="my-mm" sz="800" kern="0" dirty="0">
                <a:solidFill>
                  <a:srgbClr val="221815"/>
                </a:solidFill>
                <a:latin typeface="Myanmar Text" panose="020B0502040204020203" pitchFamily="34" charset="0"/>
                <a:ea typeface="ＭＳ 明朝" panose="02020609040205080304" pitchFamily="17" charset="-128"/>
                <a:cs typeface="HGPGothicE"/>
              </a:rPr>
              <a:t>MHLW ကိုရိုနာ ကာကွယ်ဆေး ကလေးငယ် </a:t>
            </a:r>
            <a:r>
              <a:rPr lang="en-US" sz="800" kern="0" dirty="0">
                <a:solidFill>
                  <a:srgbClr val="221815"/>
                </a:solidFill>
                <a:latin typeface="Myanmar Text" panose="020B0502040204020203" pitchFamily="34" charset="0"/>
                <a:ea typeface="ＭＳ 明朝" panose="02020609040205080304" pitchFamily="17" charset="-128"/>
                <a:cs typeface="HGPGothicE"/>
              </a:rPr>
              <a:t>       </a:t>
            </a:r>
            <a:r>
              <a:rPr lang="my-mm" sz="800" kern="0" dirty="0">
                <a:solidFill>
                  <a:schemeClr val="bg1"/>
                </a:solidFill>
                <a:latin typeface="Myanmar Text" panose="020B0502040204020203" pitchFamily="34" charset="0"/>
                <a:ea typeface="ＭＳ 明朝" panose="02020609040205080304" pitchFamily="17" charset="-128"/>
                <a:cs typeface="HGPGothicE"/>
              </a:rPr>
              <a:t>ရှာဖွေ</a:t>
            </a:r>
            <a:endParaRPr sz="800" kern="0" dirty="0">
              <a:solidFill>
                <a:schemeClr val="bg1"/>
              </a:solidFill>
              <a:latin typeface="Myanmar Text" panose="020B0502040204020203" pitchFamily="34" charset="0"/>
              <a:ea typeface="ＭＳ 明朝" panose="02020609040205080304" pitchFamily="17" charset="-128"/>
              <a:cs typeface="HGPGothicE"/>
            </a:endParaRPr>
          </a:p>
        </p:txBody>
      </p:sp>
      <p:sp>
        <p:nvSpPr>
          <p:cNvPr id="37" name="object 16">
            <a:extLst>
              <a:ext uri="{FF2B5EF4-FFF2-40B4-BE49-F238E27FC236}">
                <a16:creationId xmlns:a16="http://schemas.microsoft.com/office/drawing/2014/main" id="{A2A5A8BD-6C0F-0D42-A980-A5836FBDAC02}"/>
              </a:ext>
            </a:extLst>
          </p:cNvPr>
          <p:cNvSpPr txBox="1"/>
          <p:nvPr/>
        </p:nvSpPr>
        <p:spPr>
          <a:xfrm>
            <a:off x="905509" y="9271000"/>
            <a:ext cx="2670147" cy="68063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rtl="0">
              <a:lnSpc>
                <a:spcPct val="124300"/>
              </a:lnSpc>
              <a:spcBef>
                <a:spcPts val="100"/>
              </a:spcBef>
            </a:pPr>
            <a:r>
              <a:rPr lang="my-mm" sz="700" kern="0" dirty="0">
                <a:solidFill>
                  <a:srgbClr val="221815"/>
                </a:solidFill>
                <a:latin typeface="Myanmar Text" panose="020B0502040204020203" pitchFamily="34" charset="0"/>
                <a:ea typeface="ＭＳ 明朝" panose="02020609040205080304" pitchFamily="17" charset="-128"/>
                <a:cs typeface="HGPGothicE"/>
              </a:rPr>
              <a:t>ကလေးငယ်များအတွက် Covid-19 ကာကွယ်ဆေး၏ အကျိုးထိရောက်မှုနှင့်လုံခြုံစိတ်ချရမှု စသည်တို့၏ အသေးစိတ်အချက်အလက်များနှင့် စပ်လျဥ်း၍ ကျန်းမာရေး၊ အလုပ်သမားနှင့်လူမှုဖူလုံရေး ဝန်ကြီးဌာန ဝက်ဘ်ဆိုက်သို့ ဝင်ရောက်ကြည့်ရှုပါ။</a:t>
            </a:r>
            <a:endParaRPr sz="700" kern="0" dirty="0">
              <a:latin typeface="Myanmar Text" panose="020B0502040204020203" pitchFamily="34" charset="0"/>
              <a:ea typeface="ＭＳ 明朝" panose="02020609040205080304" pitchFamily="17" charset="-128"/>
              <a:cs typeface="HGPGothicE"/>
            </a:endParaRPr>
          </a:p>
        </p:txBody>
      </p:sp>
      <p:sp>
        <p:nvSpPr>
          <p:cNvPr id="38" name="object 3">
            <a:extLst>
              <a:ext uri="{FF2B5EF4-FFF2-40B4-BE49-F238E27FC236}">
                <a16:creationId xmlns:a16="http://schemas.microsoft.com/office/drawing/2014/main" id="{833E6E0D-5B5C-6949-A29A-22BE034EC1EF}"/>
              </a:ext>
            </a:extLst>
          </p:cNvPr>
          <p:cNvSpPr txBox="1"/>
          <p:nvPr/>
        </p:nvSpPr>
        <p:spPr>
          <a:xfrm>
            <a:off x="761298" y="2210713"/>
            <a:ext cx="6122670" cy="16158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rtl="0">
              <a:lnSpc>
                <a:spcPct val="100000"/>
              </a:lnSpc>
              <a:spcBef>
                <a:spcPts val="1045"/>
              </a:spcBef>
            </a:pPr>
            <a:r>
              <a:rPr lang="my-mm" sz="1050" b="1" kern="0" dirty="0">
                <a:solidFill>
                  <a:srgbClr val="3E3A39"/>
                </a:solidFill>
                <a:latin typeface="Myanmar Text" panose="020B0502040204020203" pitchFamily="34" charset="0"/>
                <a:ea typeface="ＭＳ 明朝" panose="02020609040205080304" pitchFamily="17" charset="-128"/>
                <a:cs typeface="HGPGothicE"/>
              </a:rPr>
              <a:t>◎ ကာကွယ်ဆေး ထိုးနှံသည့်နေ့တွင် တတ်နိုင်သ၍ မိခင်နှင့်ကလေး ကျန်းမာရေးလက်စွဲစာအုပ်ကို ယူလာပါ။</a:t>
            </a:r>
            <a:endParaRPr sz="1050" b="1" kern="0" dirty="0">
              <a:latin typeface="Myanmar Text" panose="020B0502040204020203" pitchFamily="34" charset="0"/>
              <a:ea typeface="ＭＳ 明朝" panose="02020609040205080304" pitchFamily="17" charset="-128"/>
              <a:cs typeface="HGPGothicE"/>
            </a:endParaRPr>
          </a:p>
        </p:txBody>
      </p:sp>
      <p:sp>
        <p:nvSpPr>
          <p:cNvPr id="39" name="object 3">
            <a:extLst>
              <a:ext uri="{FF2B5EF4-FFF2-40B4-BE49-F238E27FC236}">
                <a16:creationId xmlns:a16="http://schemas.microsoft.com/office/drawing/2014/main" id="{40482D6F-7FDC-914B-A8CA-ED744F3DA5BF}"/>
              </a:ext>
            </a:extLst>
          </p:cNvPr>
          <p:cNvSpPr txBox="1"/>
          <p:nvPr/>
        </p:nvSpPr>
        <p:spPr>
          <a:xfrm>
            <a:off x="761298" y="1155700"/>
            <a:ext cx="6122670" cy="3231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rtl="0">
              <a:lnSpc>
                <a:spcPct val="100000"/>
              </a:lnSpc>
            </a:pPr>
            <a:r>
              <a:rPr lang="my-mm" sz="1050" b="1" kern="0" dirty="0">
                <a:solidFill>
                  <a:srgbClr val="3E3A39"/>
                </a:solidFill>
                <a:latin typeface="Myanmar Text" panose="020B0502040204020203" pitchFamily="34" charset="0"/>
                <a:ea typeface="ＭＳ 明朝" panose="02020609040205080304" pitchFamily="17" charset="-128"/>
                <a:cs typeface="HGPGothicE"/>
              </a:rPr>
              <a:t>◎ ကလေးငယ်များအား ကာကွယ်ဆေးထိုးနှံရာတွင် အုပ်ထိန်းသူ၏ သဘောတူညီမှုနှင့် အတူလိုက်ပါကြည့်ရှုရန</a:t>
            </a:r>
            <a:r>
              <a:rPr lang="my-mm" sz="1050" b="1" kern="0" dirty="0" smtClean="0">
                <a:solidFill>
                  <a:srgbClr val="3E3A39"/>
                </a:solidFill>
                <a:latin typeface="Myanmar Text" panose="020B0502040204020203" pitchFamily="34" charset="0"/>
                <a:ea typeface="ＭＳ 明朝" panose="02020609040205080304" pitchFamily="17" charset="-128"/>
                <a:cs typeface="HGPGothicE"/>
              </a:rPr>
              <a:t>်</a:t>
            </a:r>
            <a:r>
              <a:rPr lang="en-US" sz="1050" b="1" kern="0" dirty="0" smtClean="0">
                <a:solidFill>
                  <a:srgbClr val="3E3A39"/>
                </a:solidFill>
                <a:latin typeface="Myanmar Text" panose="020B0502040204020203" pitchFamily="34" charset="0"/>
                <a:ea typeface="ＭＳ 明朝" panose="02020609040205080304" pitchFamily="17" charset="-128"/>
                <a:cs typeface="HGPGothicE"/>
              </a:rPr>
              <a:t/>
            </a:r>
            <a:br>
              <a:rPr lang="en-US" sz="1050" b="1" kern="0" dirty="0" smtClean="0">
                <a:solidFill>
                  <a:srgbClr val="3E3A39"/>
                </a:solidFill>
                <a:latin typeface="Myanmar Text" panose="020B0502040204020203" pitchFamily="34" charset="0"/>
                <a:ea typeface="ＭＳ 明朝" panose="02020609040205080304" pitchFamily="17" charset="-128"/>
                <a:cs typeface="HGPGothicE"/>
              </a:rPr>
            </a:br>
            <a:r>
              <a:rPr lang="en-US" sz="1050" b="1" kern="0" dirty="0" smtClean="0">
                <a:solidFill>
                  <a:srgbClr val="3E3A39"/>
                </a:solidFill>
                <a:latin typeface="Myanmar Text" panose="020B0502040204020203" pitchFamily="34" charset="0"/>
                <a:ea typeface="ＭＳ 明朝" panose="02020609040205080304" pitchFamily="17" charset="-128"/>
                <a:cs typeface="HGPGothicE"/>
              </a:rPr>
              <a:t>    </a:t>
            </a:r>
            <a:r>
              <a:rPr lang="my-mm" sz="1050" b="1" kern="0" dirty="0" smtClean="0">
                <a:solidFill>
                  <a:srgbClr val="3E3A39"/>
                </a:solidFill>
                <a:latin typeface="Myanmar Text" panose="020B0502040204020203" pitchFamily="34" charset="0"/>
                <a:ea typeface="ＭＳ 明朝" panose="02020609040205080304" pitchFamily="17" charset="-128"/>
                <a:cs typeface="HGPGothicE"/>
              </a:rPr>
              <a:t> </a:t>
            </a:r>
            <a:r>
              <a:rPr lang="my-mm" sz="1050" b="1" kern="0" dirty="0">
                <a:solidFill>
                  <a:srgbClr val="3E3A39"/>
                </a:solidFill>
                <a:latin typeface="Myanmar Text" panose="020B0502040204020203" pitchFamily="34" charset="0"/>
                <a:ea typeface="ＭＳ 明朝" panose="02020609040205080304" pitchFamily="17" charset="-128"/>
                <a:cs typeface="HGPGothicE"/>
              </a:rPr>
              <a:t>လိုအပ်ပါသည်။</a:t>
            </a:r>
            <a:endParaRPr sz="1050" b="1" kern="0" dirty="0">
              <a:latin typeface="Myanmar Text" panose="020B0502040204020203" pitchFamily="34" charset="0"/>
              <a:ea typeface="ＭＳ 明朝" panose="02020609040205080304" pitchFamily="17" charset="-128"/>
              <a:cs typeface="HGPGothicE"/>
            </a:endParaRPr>
          </a:p>
        </p:txBody>
      </p:sp>
      <p:sp>
        <p:nvSpPr>
          <p:cNvPr id="40" name="object 3">
            <a:extLst>
              <a:ext uri="{FF2B5EF4-FFF2-40B4-BE49-F238E27FC236}">
                <a16:creationId xmlns:a16="http://schemas.microsoft.com/office/drawing/2014/main" id="{24E84317-DEA3-EE49-AEC2-AE65102A4E83}"/>
              </a:ext>
            </a:extLst>
          </p:cNvPr>
          <p:cNvSpPr txBox="1"/>
          <p:nvPr/>
        </p:nvSpPr>
        <p:spPr>
          <a:xfrm>
            <a:off x="934610" y="1521902"/>
            <a:ext cx="5834012" cy="58464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9525" marR="5080" rtl="0">
              <a:lnSpc>
                <a:spcPct val="118100"/>
              </a:lnSpc>
              <a:spcBef>
                <a:spcPts val="345"/>
              </a:spcBef>
            </a:pPr>
            <a:r>
              <a:rPr lang="my-mm" sz="800" kern="0" dirty="0">
                <a:solidFill>
                  <a:srgbClr val="221815"/>
                </a:solidFill>
                <a:latin typeface="Myanmar Text" panose="020B0502040204020203" pitchFamily="34" charset="0"/>
                <a:ea typeface="ＭＳ 明朝" panose="02020609040205080304" pitchFamily="17" charset="-128"/>
                <a:cs typeface="YuGothic"/>
              </a:rPr>
              <a:t>ကာကွယ်ဆေး ထိုးနှံသည့်အခါ ကူးစက်ရောဂါကာကွယ်မှု အကျိုးသက်ရောက်မှုနှင့် ဘေးထွက်ဆိုးကျိုးတုံ့ပြန်မှုနှစ်မျိုးစလုံး နှင့်စပ်လျဥ်း၍၊ မှန်ကန်သော ဗဟုသုတများကို သိရှိထားပြီးမှ၊ အုပ်ထိန်းသူ၏ စိတ်ဆန္ဒကိုအခြေပြုပြီး ဆေးထိုးနှံရန်ဆုံးဖြတ်စေလိုပါသည်။ အုပ်ထိန်းသူ၏ သဘောတူညီမှုမပါဘဲ ဆေးထိုးနှံမှု ပြုလုပ်မည်မဟုတ်ပါ။</a:t>
            </a:r>
            <a:endParaRPr sz="800" kern="0" dirty="0">
              <a:latin typeface="Myanmar Text" panose="020B0502040204020203" pitchFamily="34" charset="0"/>
              <a:ea typeface="ＭＳ 明朝" panose="02020609040205080304" pitchFamily="17" charset="-128"/>
              <a:cs typeface="YuGothic"/>
            </a:endParaRPr>
          </a:p>
          <a:p>
            <a:pPr marL="9525" rtl="0">
              <a:lnSpc>
                <a:spcPct val="100000"/>
              </a:lnSpc>
              <a:spcBef>
                <a:spcPts val="195"/>
              </a:spcBef>
            </a:pPr>
            <a:r>
              <a:rPr lang="my-mm" sz="800" kern="0" dirty="0">
                <a:solidFill>
                  <a:srgbClr val="221815"/>
                </a:solidFill>
                <a:latin typeface="Myanmar Text" panose="020B0502040204020203" pitchFamily="34" charset="0"/>
                <a:ea typeface="ＭＳ 明朝" panose="02020609040205080304" pitchFamily="17" charset="-128"/>
                <a:cs typeface="YuGothic"/>
              </a:rPr>
              <a:t>ပတ်ဝန်းကျင်မှလူများအား အတင်းအကြပ်ဆေးထိုးစေခြင်း၊ ဆေးမထိုးထားသူအား ခွဲခြားဆက်ဆံခြင်းများ ပြုလုပ်၍မရပါ။</a:t>
            </a:r>
            <a:endParaRPr sz="800" kern="0" dirty="0">
              <a:latin typeface="Myanmar Text" panose="020B0502040204020203" pitchFamily="34" charset="0"/>
              <a:ea typeface="ＭＳ 明朝" panose="02020609040205080304" pitchFamily="17" charset="-128"/>
              <a:cs typeface="YuGothic"/>
            </a:endParaRPr>
          </a:p>
        </p:txBody>
      </p:sp>
      <p:sp>
        <p:nvSpPr>
          <p:cNvPr id="41" name="object 3">
            <a:extLst>
              <a:ext uri="{FF2B5EF4-FFF2-40B4-BE49-F238E27FC236}">
                <a16:creationId xmlns:a16="http://schemas.microsoft.com/office/drawing/2014/main" id="{51365B2F-F839-5A4B-AA0B-95AED2A65A69}"/>
              </a:ext>
            </a:extLst>
          </p:cNvPr>
          <p:cNvSpPr txBox="1"/>
          <p:nvPr/>
        </p:nvSpPr>
        <p:spPr>
          <a:xfrm>
            <a:off x="792001" y="3128701"/>
            <a:ext cx="6122670" cy="3231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rtl="0">
              <a:lnSpc>
                <a:spcPct val="100000"/>
              </a:lnSpc>
              <a:spcBef>
                <a:spcPts val="1060"/>
              </a:spcBef>
            </a:pPr>
            <a:r>
              <a:rPr lang="my-mm" sz="1050" b="1" kern="0" dirty="0">
                <a:solidFill>
                  <a:srgbClr val="3E3A39"/>
                </a:solidFill>
                <a:latin typeface="Myanmar Text" panose="020B0502040204020203" pitchFamily="34" charset="0"/>
                <a:ea typeface="ＭＳ 明朝" panose="02020609040205080304" pitchFamily="17" charset="-128"/>
                <a:cs typeface="HGPGothicE"/>
              </a:rPr>
              <a:t>◎ ကာကွယ်ဆေးနှင့် စပ်လျဥ်း၍ မေးခွန်းများနှင့် စိုးရိမ်ပူပန်မှုများရှိပါက မိသားစုဆရာဝန် စသည်တို့နှင</a:t>
            </a:r>
            <a:r>
              <a:rPr lang="my-mm" sz="1050" b="1" kern="0" dirty="0" smtClean="0">
                <a:solidFill>
                  <a:srgbClr val="3E3A39"/>
                </a:solidFill>
                <a:latin typeface="Myanmar Text" panose="020B0502040204020203" pitchFamily="34" charset="0"/>
                <a:ea typeface="ＭＳ 明朝" panose="02020609040205080304" pitchFamily="17" charset="-128"/>
                <a:cs typeface="HGPGothicE"/>
              </a:rPr>
              <a:t>့်</a:t>
            </a:r>
            <a:r>
              <a:rPr lang="en-US" sz="1050" b="1" kern="0" dirty="0" smtClean="0">
                <a:solidFill>
                  <a:srgbClr val="3E3A39"/>
                </a:solidFill>
                <a:latin typeface="Myanmar Text" panose="020B0502040204020203" pitchFamily="34" charset="0"/>
                <a:ea typeface="ＭＳ 明朝" panose="02020609040205080304" pitchFamily="17" charset="-128"/>
                <a:cs typeface="HGPGothicE"/>
              </a:rPr>
              <a:t/>
            </a:r>
            <a:br>
              <a:rPr lang="en-US" sz="1050" b="1" kern="0" dirty="0" smtClean="0">
                <a:solidFill>
                  <a:srgbClr val="3E3A39"/>
                </a:solidFill>
                <a:latin typeface="Myanmar Text" panose="020B0502040204020203" pitchFamily="34" charset="0"/>
                <a:ea typeface="ＭＳ 明朝" panose="02020609040205080304" pitchFamily="17" charset="-128"/>
                <a:cs typeface="HGPGothicE"/>
              </a:rPr>
            </a:br>
            <a:r>
              <a:rPr lang="en-US" sz="1050" b="1" kern="0" dirty="0" smtClean="0">
                <a:solidFill>
                  <a:srgbClr val="3E3A39"/>
                </a:solidFill>
                <a:latin typeface="Myanmar Text" panose="020B0502040204020203" pitchFamily="34" charset="0"/>
                <a:ea typeface="ＭＳ 明朝" panose="02020609040205080304" pitchFamily="17" charset="-128"/>
                <a:cs typeface="HGPGothicE"/>
              </a:rPr>
              <a:t>    </a:t>
            </a:r>
            <a:r>
              <a:rPr lang="my-mm" sz="1050" b="1" kern="0" dirty="0" smtClean="0">
                <a:solidFill>
                  <a:srgbClr val="3E3A39"/>
                </a:solidFill>
                <a:latin typeface="Myanmar Text" panose="020B0502040204020203" pitchFamily="34" charset="0"/>
                <a:ea typeface="ＭＳ 明朝" panose="02020609040205080304" pitchFamily="17" charset="-128"/>
                <a:cs typeface="HGPGothicE"/>
              </a:rPr>
              <a:t> </a:t>
            </a:r>
            <a:r>
              <a:rPr lang="my-mm" sz="1050" b="1" kern="0" dirty="0">
                <a:solidFill>
                  <a:srgbClr val="3E3A39"/>
                </a:solidFill>
                <a:latin typeface="Myanmar Text" panose="020B0502040204020203" pitchFamily="34" charset="0"/>
                <a:ea typeface="ＭＳ 明朝" panose="02020609040205080304" pitchFamily="17" charset="-128"/>
                <a:cs typeface="HGPGothicE"/>
              </a:rPr>
              <a:t>တိုင်ပင်ဆွေးနွေးပါ။</a:t>
            </a:r>
            <a:endParaRPr sz="1050" b="1" kern="0" dirty="0">
              <a:latin typeface="Myanmar Text" panose="020B0502040204020203" pitchFamily="34" charset="0"/>
              <a:ea typeface="ＭＳ 明朝" panose="02020609040205080304" pitchFamily="17" charset="-128"/>
              <a:cs typeface="HGPGothicE"/>
            </a:endParaRPr>
          </a:p>
        </p:txBody>
      </p:sp>
      <p:sp>
        <p:nvSpPr>
          <p:cNvPr id="42" name="object 3">
            <a:extLst>
              <a:ext uri="{FF2B5EF4-FFF2-40B4-BE49-F238E27FC236}">
                <a16:creationId xmlns:a16="http://schemas.microsoft.com/office/drawing/2014/main" id="{8228F986-0C7D-F84A-B446-31FB87AC26F2}"/>
              </a:ext>
            </a:extLst>
          </p:cNvPr>
          <p:cNvSpPr txBox="1"/>
          <p:nvPr/>
        </p:nvSpPr>
        <p:spPr>
          <a:xfrm>
            <a:off x="936014" y="2429892"/>
            <a:ext cx="5964735" cy="58118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9525" marR="766445" rtl="0">
              <a:lnSpc>
                <a:spcPct val="118100"/>
              </a:lnSpc>
              <a:spcBef>
                <a:spcPts val="350"/>
              </a:spcBef>
            </a:pPr>
            <a:r>
              <a:rPr lang="my-mm" sz="800" kern="0" dirty="0">
                <a:solidFill>
                  <a:srgbClr val="221815"/>
                </a:solidFill>
                <a:latin typeface="Myanmar Text" panose="020B0502040204020203" pitchFamily="34" charset="0"/>
                <a:ea typeface="ＭＳ 明朝" panose="02020609040205080304" pitchFamily="17" charset="-128"/>
                <a:cs typeface="YuGothic"/>
              </a:rPr>
              <a:t>ကလေးငယ်အား ကာကွယ်ဆေး ထိုးနှံရာတွင် ဆေးထိုးနှံမှုနောက်ကြောင်းကို မိခင်နှင့်ကလေး ကျန်းမာရေးလက်စွဲစာအုပ်တွင် သိမ်းဆည်းထားမည်ဖြစ်သောကြောင့် ဆေးထိုးနှံသည့်နေ့တွင် တတ်နိုင်သ၍ မိခင်နှင့်ကလေး ကျန်းမာရေးလက်စွဲစာအုပ်ကို ယူလာပါ။</a:t>
            </a:r>
            <a:endParaRPr sz="800" kern="0" dirty="0">
              <a:latin typeface="Myanmar Text" panose="020B0502040204020203" pitchFamily="34" charset="0"/>
              <a:ea typeface="ＭＳ 明朝" panose="02020609040205080304" pitchFamily="17" charset="-128"/>
              <a:cs typeface="YuGothic"/>
            </a:endParaRPr>
          </a:p>
          <a:p>
            <a:pPr marL="9525" marR="772795" rtl="0">
              <a:lnSpc>
                <a:spcPct val="118100"/>
              </a:lnSpc>
            </a:pPr>
            <a:r>
              <a:rPr lang="my-mm" sz="800" kern="0" dirty="0">
                <a:solidFill>
                  <a:srgbClr val="221815"/>
                </a:solidFill>
                <a:latin typeface="Myanmar Text" panose="020B0502040204020203" pitchFamily="34" charset="0"/>
                <a:ea typeface="ＭＳ 明朝" panose="02020609040205080304" pitchFamily="17" charset="-128"/>
                <a:cs typeface="YuGothic"/>
              </a:rPr>
              <a:t>ထို့အပြင် ဤအသိပေးချက်ပါဝင်သည့် စာအိတ်ပါ အကြောင်းအရာအစုံ၊ ကာယကံရှင် အတည်ပြုစာရွက်စာတမ်း (My Number Card ၊ ကျန်းမာရေးအာမခံလက်မှတ်စသည်) ကိုမမေ့မလျော့ ယူလာပါ။</a:t>
            </a:r>
            <a:endParaRPr sz="800" kern="0" dirty="0">
              <a:latin typeface="Myanmar Text" panose="020B0502040204020203" pitchFamily="34" charset="0"/>
              <a:ea typeface="ＭＳ 明朝" panose="02020609040205080304" pitchFamily="17" charset="-128"/>
              <a:cs typeface="YuGothic"/>
            </a:endParaRPr>
          </a:p>
        </p:txBody>
      </p:sp>
      <p:sp>
        <p:nvSpPr>
          <p:cNvPr id="43" name="object 3">
            <a:extLst>
              <a:ext uri="{FF2B5EF4-FFF2-40B4-BE49-F238E27FC236}">
                <a16:creationId xmlns:a16="http://schemas.microsoft.com/office/drawing/2014/main" id="{81CBD05B-4A39-0D45-BBB4-3BF3E2491441}"/>
              </a:ext>
            </a:extLst>
          </p:cNvPr>
          <p:cNvSpPr txBox="1"/>
          <p:nvPr/>
        </p:nvSpPr>
        <p:spPr>
          <a:xfrm>
            <a:off x="931659" y="3525985"/>
            <a:ext cx="5967547" cy="58118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9525" marR="124460" algn="just" rtl="0">
              <a:lnSpc>
                <a:spcPct val="118100"/>
              </a:lnSpc>
              <a:spcBef>
                <a:spcPts val="345"/>
              </a:spcBef>
            </a:pPr>
            <a:r>
              <a:rPr lang="my-mm" sz="800" kern="0" dirty="0">
                <a:solidFill>
                  <a:srgbClr val="221815"/>
                </a:solidFill>
                <a:latin typeface="Myanmar Text" panose="020B0502040204020203" pitchFamily="34" charset="0"/>
                <a:ea typeface="ＭＳ 明朝" panose="02020609040205080304" pitchFamily="17" charset="-128"/>
                <a:cs typeface="YuGothic"/>
              </a:rPr>
              <a:t>Covid-19 ကာကွယ်ဆေးနှင့် အခြား ကာကွယ်ဆေးတို့၏ ထိုးနှံရမည့် အချိန်ကွာခြားချက်စသည်တို့နှင့် စပ်လျဥ်း၍၊ မိသားစုဆရာဝန် စသည်တို့နှင့် တိုင်ပင်ဆွေးနွေးပါ။ တစ်ချိန်တည်း သို့မဟုတ် ရှေ့နောက် ၂ပတ်အကွာတွင်၊ စည်းမျဥ်းအရ အခြား ကာကွယ်ဆေးကို ထိုး၍မရပါ။ ထို့အပြင် ကလေးငယ်တွင် ရောဂါအခံရှိပါက၊ ကာကွယ်ဆေးနှင့် စပ်လျဥ်း၍ မေးခွန်းများနှင့် စိုးရိမ်ပူပန်မှုများရှိပါကလည်း မိသားစုဆရာဝန် စသည်တို့နှင့် သေသေချာချာ တိုင်ပင်ဆွေးနွေးပါ။</a:t>
            </a:r>
            <a:endParaRPr sz="800" kern="0" dirty="0">
              <a:latin typeface="Myanmar Text" panose="020B0502040204020203" pitchFamily="34" charset="0"/>
              <a:ea typeface="ＭＳ 明朝" panose="02020609040205080304" pitchFamily="17" charset="-128"/>
              <a:cs typeface="YuGothic"/>
            </a:endParaRPr>
          </a:p>
        </p:txBody>
      </p:sp>
      <p:sp>
        <p:nvSpPr>
          <p:cNvPr id="44" name="object 3">
            <a:extLst>
              <a:ext uri="{FF2B5EF4-FFF2-40B4-BE49-F238E27FC236}">
                <a16:creationId xmlns:a16="http://schemas.microsoft.com/office/drawing/2014/main" id="{630F4132-14A4-F24B-AE47-B04AE15A1FE9}"/>
              </a:ext>
            </a:extLst>
          </p:cNvPr>
          <p:cNvSpPr txBox="1"/>
          <p:nvPr/>
        </p:nvSpPr>
        <p:spPr>
          <a:xfrm>
            <a:off x="2416735" y="4237710"/>
            <a:ext cx="2726837" cy="18466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R="241935" algn="ctr" rtl="0">
              <a:lnSpc>
                <a:spcPct val="100000"/>
              </a:lnSpc>
            </a:pPr>
            <a:r>
              <a:rPr lang="my-mm" sz="1200" b="1" kern="0" dirty="0">
                <a:solidFill>
                  <a:srgbClr val="221815"/>
                </a:solidFill>
                <a:latin typeface="Myanmar Text" panose="020B0502040204020203" pitchFamily="34" charset="0"/>
                <a:ea typeface="ＭＳ 明朝" panose="02020609040205080304" pitchFamily="17" charset="-128"/>
                <a:cs typeface="HGPGothicE"/>
              </a:rPr>
              <a:t>တိုင်ပင်ဆွေးနွေးရမည့်နေရာစသည်</a:t>
            </a:r>
            <a:endParaRPr sz="1200" b="1" kern="0" dirty="0">
              <a:latin typeface="Myanmar Text" panose="020B0502040204020203" pitchFamily="34" charset="0"/>
              <a:ea typeface="ＭＳ 明朝" panose="02020609040205080304" pitchFamily="17" charset="-128"/>
              <a:cs typeface="HGPGothicE"/>
            </a:endParaRPr>
          </a:p>
        </p:txBody>
      </p:sp>
      <p:sp>
        <p:nvSpPr>
          <p:cNvPr id="45" name="object 3">
            <a:extLst>
              <a:ext uri="{FF2B5EF4-FFF2-40B4-BE49-F238E27FC236}">
                <a16:creationId xmlns:a16="http://schemas.microsoft.com/office/drawing/2014/main" id="{B9D721C7-779B-5E40-9C3A-090C3950A50A}"/>
              </a:ext>
            </a:extLst>
          </p:cNvPr>
          <p:cNvSpPr txBox="1"/>
          <p:nvPr/>
        </p:nvSpPr>
        <p:spPr>
          <a:xfrm>
            <a:off x="761298" y="4516120"/>
            <a:ext cx="6122670" cy="16158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rtl="0">
              <a:lnSpc>
                <a:spcPct val="100000"/>
              </a:lnSpc>
            </a:pPr>
            <a:r>
              <a:rPr lang="my-mm" sz="1050" b="1" kern="0" dirty="0">
                <a:solidFill>
                  <a:srgbClr val="221815"/>
                </a:solidFill>
                <a:latin typeface="Myanmar Text" panose="020B0502040204020203" pitchFamily="34" charset="0"/>
                <a:ea typeface="ＭＳ 明朝" panose="02020609040205080304" pitchFamily="17" charset="-128"/>
                <a:cs typeface="HGPGothicE"/>
              </a:rPr>
              <a:t>◎ Covid-19 ကာကွယ်ဆေးနှင့်သက်ဆိုင်သော တိုင်ပင်ဆွေးနွေးရမည့်နေရာ</a:t>
            </a:r>
            <a:endParaRPr sz="1050" b="1" kern="0" dirty="0">
              <a:latin typeface="Myanmar Text" panose="020B0502040204020203" pitchFamily="34" charset="0"/>
              <a:ea typeface="ＭＳ 明朝" panose="02020609040205080304" pitchFamily="17" charset="-128"/>
              <a:cs typeface="HGPGothicE"/>
            </a:endParaRPr>
          </a:p>
        </p:txBody>
      </p:sp>
      <p:sp>
        <p:nvSpPr>
          <p:cNvPr id="46" name="object 8">
            <a:extLst>
              <a:ext uri="{FF2B5EF4-FFF2-40B4-BE49-F238E27FC236}">
                <a16:creationId xmlns:a16="http://schemas.microsoft.com/office/drawing/2014/main" id="{5459DCF0-DC6F-6D49-A6A9-458E32594D4C}"/>
              </a:ext>
            </a:extLst>
          </p:cNvPr>
          <p:cNvSpPr txBox="1"/>
          <p:nvPr/>
        </p:nvSpPr>
        <p:spPr>
          <a:xfrm>
            <a:off x="906797" y="7549525"/>
            <a:ext cx="5828794" cy="47814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9525" marR="253365" rtl="0">
              <a:lnSpc>
                <a:spcPct val="111800"/>
              </a:lnSpc>
            </a:pPr>
            <a:r>
              <a:rPr lang="my-mm" sz="900" kern="0" dirty="0">
                <a:solidFill>
                  <a:srgbClr val="221815"/>
                </a:solidFill>
                <a:latin typeface="Myanmar Text" panose="020B0502040204020203" pitchFamily="34" charset="0"/>
                <a:ea typeface="ＭＳ 明朝" panose="02020609040205080304" pitchFamily="17" charset="-128"/>
                <a:cs typeface="HGPGothicE"/>
              </a:rPr>
              <a:t>ကာကွယ်ဆေး ထိုးနှံထားသူရှိသလို၊ မထိုးနှံထားသူလည်း ရှိပါသည်။ ကာကွယ်ဆေး ထိုးနှံပြီးနောက်တွင်လည်း ယခုအချိန်ထိ လုပ်လာခဲ့သည့်အတိုင်း လက်ကိုသေချာဆေးခြင်း၊ ပိုးသတ်ခြင်း၊ နှာခေါင်းစည်းတပ်ခြင်းစသည့် ကူးစက်ရောဂါကာကွယ်ရေးအစီအမံများကို ဆက်လက်လုပ်ဆောင်ကြရအောင်။</a:t>
            </a:r>
            <a:endParaRPr sz="900" kern="0" dirty="0">
              <a:latin typeface="Myanmar Text" panose="020B0502040204020203" pitchFamily="34" charset="0"/>
              <a:ea typeface="ＭＳ 明朝" panose="02020609040205080304" pitchFamily="17" charset="-128"/>
              <a:cs typeface="HGPGothicE"/>
            </a:endParaRPr>
          </a:p>
        </p:txBody>
      </p:sp>
      <p:sp>
        <p:nvSpPr>
          <p:cNvPr id="47" name="object 8">
            <a:extLst>
              <a:ext uri="{FF2B5EF4-FFF2-40B4-BE49-F238E27FC236}">
                <a16:creationId xmlns:a16="http://schemas.microsoft.com/office/drawing/2014/main" id="{C34F8D64-A509-A341-8E7D-CC5CAF0670CF}"/>
              </a:ext>
            </a:extLst>
          </p:cNvPr>
          <p:cNvSpPr txBox="1"/>
          <p:nvPr/>
        </p:nvSpPr>
        <p:spPr>
          <a:xfrm>
            <a:off x="931659" y="6108700"/>
            <a:ext cx="6003925" cy="73930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9525" marR="5080" rtl="0">
              <a:lnSpc>
                <a:spcPct val="118100"/>
              </a:lnSpc>
              <a:spcBef>
                <a:spcPts val="459"/>
              </a:spcBef>
            </a:pPr>
            <a:r>
              <a:rPr lang="my-mm" sz="800" kern="0" dirty="0">
                <a:solidFill>
                  <a:srgbClr val="221815"/>
                </a:solidFill>
                <a:latin typeface="Myanmar Text" panose="020B0502040204020203" pitchFamily="34" charset="0"/>
                <a:ea typeface="ＭＳ 明朝" panose="02020609040205080304" pitchFamily="17" charset="-128"/>
                <a:cs typeface="YuGothic"/>
              </a:rPr>
              <a:t>ကာကွယ်ဆေးထိုးနှံခြင်းသည် ကျန်းမာရေးဆိုင်ရာထိခိုက်မှု (ရောဂါဖြစ်ခြင်း၊ မသန်စွမ်းမှုကျန်ရှိခြင်း) ဖြစ်ပွားသည်မျိုး ရှိပါသည်။ ဖြစ်ခဲသော်လည်း အရှင်းပျောက်ရန် ကုသ၍ မရနိုင်သောကြောင့်၊ သက်သာရေးစနစ်ကို ဆောင်ရွက်ပေးနေပါသည်။</a:t>
            </a:r>
            <a:endParaRPr sz="800" kern="0" dirty="0">
              <a:latin typeface="Myanmar Text" panose="020B0502040204020203" pitchFamily="34" charset="0"/>
              <a:ea typeface="ＭＳ 明朝" panose="02020609040205080304" pitchFamily="17" charset="-128"/>
              <a:cs typeface="YuGothic"/>
            </a:endParaRPr>
          </a:p>
          <a:p>
            <a:pPr marL="9525" marR="5715" rtl="0">
              <a:lnSpc>
                <a:spcPct val="118100"/>
              </a:lnSpc>
            </a:pPr>
            <a:r>
              <a:rPr lang="my-mm" sz="800" kern="0" dirty="0">
                <a:solidFill>
                  <a:srgbClr val="221815"/>
                </a:solidFill>
                <a:latin typeface="Myanmar Text" panose="020B0502040204020203" pitchFamily="34" charset="0"/>
                <a:ea typeface="ＭＳ 明朝" panose="02020609040205080304" pitchFamily="17" charset="-128"/>
                <a:cs typeface="YuGothic"/>
              </a:rPr>
              <a:t>Covid-19 ကာကွယ်ဆေး ထိုးနှံခြင်းဖြင့် ကျန်းမာရေးဆိုင်ရာထိခိုက်မှု ဖြစ်ပွားပါကလည်း၊ ကာကွယ်ဆေးထိုးနှံမှုဥပဒေကို အခြေခံပြီး သက်သာစေရေး (ဆေးကုသစရိတ်၊ မသန်စွမ်းမှုပင်စင်လစာစသည်) စရိတ်များကို လက်ခံရရှိနိုင်ပါသည် (※)။ လျှောက်ထားရန်လိုအပ်သောလုပ်ထုံးလုပ်နည်းများနှင့်စပ်လျဉ်း၍ နေထိုင်သူကဒ်ပြားရှိသော မြို့နယ်ကျေးရွာရုံးနှင့်တိုင်ပင်ပါ။</a:t>
            </a:r>
            <a:endParaRPr sz="800" kern="0" dirty="0">
              <a:latin typeface="Myanmar Text" panose="020B0502040204020203" pitchFamily="34" charset="0"/>
              <a:ea typeface="ＭＳ 明朝" panose="02020609040205080304" pitchFamily="17" charset="-128"/>
              <a:cs typeface="YuGothic"/>
            </a:endParaRPr>
          </a:p>
        </p:txBody>
      </p:sp>
      <p:sp>
        <p:nvSpPr>
          <p:cNvPr id="48" name="object 8">
            <a:extLst>
              <a:ext uri="{FF2B5EF4-FFF2-40B4-BE49-F238E27FC236}">
                <a16:creationId xmlns:a16="http://schemas.microsoft.com/office/drawing/2014/main" id="{33768476-3C1B-FA4E-8789-BDE3322D0BB5}"/>
              </a:ext>
            </a:extLst>
          </p:cNvPr>
          <p:cNvSpPr txBox="1"/>
          <p:nvPr/>
        </p:nvSpPr>
        <p:spPr>
          <a:xfrm>
            <a:off x="901246" y="6933818"/>
            <a:ext cx="5848804" cy="39408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69875" marR="5080" indent="-260350" algn="just" rtl="0">
              <a:lnSpc>
                <a:spcPct val="118100"/>
              </a:lnSpc>
              <a:spcBef>
                <a:spcPts val="405"/>
              </a:spcBef>
            </a:pPr>
            <a:r>
              <a:rPr lang="my-mm" sz="700" kern="0" dirty="0">
                <a:solidFill>
                  <a:srgbClr val="221815"/>
                </a:solidFill>
                <a:latin typeface="Myanmar Text" panose="020B0502040204020203" pitchFamily="34" charset="0"/>
                <a:ea typeface="ＭＳ 明朝" panose="02020609040205080304" pitchFamily="17" charset="-128"/>
                <a:cs typeface="YuGothic"/>
              </a:rPr>
              <a:t>(※) ၎င်းကျန်းမာရေးဆိုင်ရာထိခိုက်မှုမှာ ဆေးထိုးနှံခြင်းကြောင့်ဖြစ်သည်ဟု ကျန်းမာရေး၊ အလုပ်သမားနှင့် လူမှုဖူလုံရေးဝန်ကြီးမှ အသိအမှတ်ပြုလိုက်ပါက၊ မြို့နယ်ကျေးရွာရုံးမှ ထောက်ပံ့ပေးပါမည်။ အသိအမှတ်ပြုရန်အတွက် ကာကွယ်ဆေးထိုးနှံမှု၊ ကူးစက်ရောဂါ၊ ဆေးဘက်ဆိုင်ရာနှင့် ဥပဒေရေးရာ ကျွမ်းကျင်သူများနှင့် ဖွဲ့စည်းထားသော နိုင်ငံတော် ရောဂါနှင့် မသန်စွမ်းမှု အသိအမှတ်ပြု စစ်ဆေးရေးကော်မတီဖြင့် ကြောင်းကျိုးဆက်စပ်မှုကို ဆုံးဖြတ်မည့် စစ်ဆေးမှုကို ပြုလုပ်ပါမည်။</a:t>
            </a:r>
            <a:endParaRPr sz="900" kern="0" dirty="0">
              <a:latin typeface="Myanmar Text" panose="020B0502040204020203" pitchFamily="34" charset="0"/>
              <a:ea typeface="ＭＳ 明朝" panose="02020609040205080304" pitchFamily="17" charset="-128"/>
              <a:cs typeface="HGPGothicE"/>
            </a:endParaRPr>
          </a:p>
        </p:txBody>
      </p:sp>
      <p:sp>
        <p:nvSpPr>
          <p:cNvPr id="49" name="object 15">
            <a:extLst>
              <a:ext uri="{FF2B5EF4-FFF2-40B4-BE49-F238E27FC236}">
                <a16:creationId xmlns:a16="http://schemas.microsoft.com/office/drawing/2014/main" id="{862854E8-D7B3-5A40-8398-03D4DE85EB17}"/>
              </a:ext>
            </a:extLst>
          </p:cNvPr>
          <p:cNvSpPr txBox="1"/>
          <p:nvPr/>
        </p:nvSpPr>
        <p:spPr>
          <a:xfrm>
            <a:off x="3412864" y="9628115"/>
            <a:ext cx="2727586" cy="25686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4604" marR="5080" indent="-2540" rtl="0">
              <a:lnSpc>
                <a:spcPct val="112700"/>
              </a:lnSpc>
              <a:spcBef>
                <a:spcPts val="605"/>
              </a:spcBef>
            </a:pPr>
            <a:r>
              <a:rPr lang="my-mm" sz="700" b="1" kern="0" dirty="0">
                <a:solidFill>
                  <a:srgbClr val="221815"/>
                </a:solidFill>
                <a:latin typeface="Myanmar Text" panose="020B0502040204020203" pitchFamily="34" charset="0"/>
                <a:ea typeface="ＭＳ 明朝" panose="02020609040205080304" pitchFamily="17" charset="-128"/>
                <a:cs typeface="YuGothic"/>
              </a:rPr>
              <a:t>ဝက်ဘ်ဆိုက်ကို ကြည့်၍မရခဲ့ပါက သင်နေထိုင်သော မြို့နယ်ကျေးရွာရုံးသို့ ဆက်သွယ်ပါ။</a:t>
            </a:r>
            <a:endParaRPr lang="ja-JP" altLang="en-US" sz="700" kern="0" dirty="0">
              <a:latin typeface="Myanmar Text" panose="020B0502040204020203" pitchFamily="34" charset="0"/>
              <a:ea typeface="ＭＳ 明朝" panose="02020609040205080304" pitchFamily="17" charset="-128"/>
              <a:cs typeface="YuGothic"/>
            </a:endParaRPr>
          </a:p>
        </p:txBody>
      </p:sp>
      <p:pic>
        <p:nvPicPr>
          <p:cNvPr id="57" name="図 56">
            <a:extLst>
              <a:ext uri="{FF2B5EF4-FFF2-40B4-BE49-F238E27FC236}">
                <a16:creationId xmlns:a16="http://schemas.microsoft.com/office/drawing/2014/main" id="{C1630A37-81B5-E847-82E0-31A90183A81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55085" y="9253206"/>
            <a:ext cx="695746" cy="695746"/>
          </a:xfrm>
          <a:prstGeom prst="rect">
            <a:avLst/>
          </a:prstGeom>
        </p:spPr>
      </p:pic>
      <p:pic>
        <p:nvPicPr>
          <p:cNvPr id="51" name="図 50">
            <a:extLst>
              <a:ext uri="{FF2B5EF4-FFF2-40B4-BE49-F238E27FC236}">
                <a16:creationId xmlns:a16="http://schemas.microsoft.com/office/drawing/2014/main" id="{921CD941-DAF8-C347-BF67-ABA2A985899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62306" y="2416073"/>
            <a:ext cx="482600" cy="622300"/>
          </a:xfrm>
          <a:prstGeom prst="rect">
            <a:avLst/>
          </a:prstGeom>
        </p:spPr>
      </p:pic>
      <p:pic>
        <p:nvPicPr>
          <p:cNvPr id="53" name="図 52">
            <a:extLst>
              <a:ext uri="{FF2B5EF4-FFF2-40B4-BE49-F238E27FC236}">
                <a16:creationId xmlns:a16="http://schemas.microsoft.com/office/drawing/2014/main" id="{919055E8-5102-E64E-95E6-1E35A69B4F31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4838" y="8028903"/>
            <a:ext cx="2527300" cy="762000"/>
          </a:xfrm>
          <a:prstGeom prst="rect">
            <a:avLst/>
          </a:prstGeom>
        </p:spPr>
      </p:pic>
      <p:pic>
        <p:nvPicPr>
          <p:cNvPr id="55" name="図 54">
            <a:extLst>
              <a:ext uri="{FF2B5EF4-FFF2-40B4-BE49-F238E27FC236}">
                <a16:creationId xmlns:a16="http://schemas.microsoft.com/office/drawing/2014/main" id="{D88D88C4-62BE-F348-915F-9EC26379ABE2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82561" y="8062798"/>
            <a:ext cx="2413000" cy="72390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図 22">
            <a:extLst>
              <a:ext uri="{FF2B5EF4-FFF2-40B4-BE49-F238E27FC236}">
                <a16:creationId xmlns:a16="http://schemas.microsoft.com/office/drawing/2014/main" id="{2C548CBD-DE2D-F840-AEA9-5C0BECAB149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87" y="4608"/>
            <a:ext cx="7556500" cy="10680700"/>
          </a:xfrm>
          <a:prstGeom prst="rect">
            <a:avLst/>
          </a:prstGeom>
        </p:spPr>
      </p:pic>
      <p:sp>
        <p:nvSpPr>
          <p:cNvPr id="2" name="object 2"/>
          <p:cNvSpPr txBox="1"/>
          <p:nvPr/>
        </p:nvSpPr>
        <p:spPr>
          <a:xfrm>
            <a:off x="1700565" y="430768"/>
            <a:ext cx="4135085" cy="21544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R="30480" algn="ctr" rtl="0">
              <a:lnSpc>
                <a:spcPct val="100000"/>
              </a:lnSpc>
              <a:spcBef>
                <a:spcPts val="100"/>
              </a:spcBef>
            </a:pPr>
            <a:r>
              <a:rPr lang="my-mm" sz="1400" b="1" kern="0" dirty="0">
                <a:solidFill>
                  <a:schemeClr val="bg1"/>
                </a:solidFill>
                <a:latin typeface="Myanmar Text" panose="020B0502040204020203" pitchFamily="34" charset="0"/>
                <a:ea typeface="游明朝" panose="02020400000000000000" pitchFamily="18" charset="-128"/>
                <a:cs typeface="Myanmar Text" panose="020B0502040204020203" pitchFamily="34" charset="0"/>
              </a:rPr>
              <a:t>အသက် ၅ နှစ်မှ ၁၁ နှစ်ရှိသော ကလေးငယ်များသို့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688360" y="1646438"/>
            <a:ext cx="3446614" cy="18466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7938" rtl="0">
              <a:lnSpc>
                <a:spcPct val="100000"/>
              </a:lnSpc>
              <a:spcBef>
                <a:spcPts val="100"/>
              </a:spcBef>
            </a:pPr>
            <a:r>
              <a:rPr lang="my-mm" sz="1200" b="1" kern="0" dirty="0">
                <a:solidFill>
                  <a:schemeClr val="bg1"/>
                </a:solidFill>
                <a:latin typeface="Myanmar Text" panose="020B0502040204020203" pitchFamily="34" charset="0"/>
                <a:ea typeface="游明朝" panose="02020400000000000000" pitchFamily="18" charset="-128"/>
                <a:cs typeface="Myanmar Text" panose="020B0502040204020203" pitchFamily="34" charset="0"/>
              </a:rPr>
              <a:t>Covid-19 ကာကွယ်ဆေးကို ဘာကြောင့် ထိုးရမှာလဲ?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1713525" y="4286242"/>
            <a:ext cx="2440940" cy="42062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rtl="0">
              <a:lnSpc>
                <a:spcPct val="100000"/>
              </a:lnSpc>
              <a:spcBef>
                <a:spcPts val="459"/>
              </a:spcBef>
            </a:pPr>
            <a:r>
              <a:rPr lang="my-mm" sz="800" kern="0" dirty="0">
                <a:solidFill>
                  <a:srgbClr val="221815"/>
                </a:solidFill>
                <a:latin typeface="Myanmar Text" panose="020B0502040204020203" pitchFamily="34" charset="0"/>
                <a:ea typeface="游明朝" panose="02020400000000000000" pitchFamily="18" charset="-128"/>
                <a:cs typeface="Myanmar Text" panose="020B0502040204020203" pitchFamily="34" charset="0"/>
              </a:rPr>
              <a:t>ကာကွယ်ဆေးကို ပုခုံးနားကို ထိုးပါမယ်။</a:t>
            </a:r>
            <a:endParaRPr sz="800" kern="0" dirty="0">
              <a:latin typeface="Myanmar Text" panose="020B0502040204020203" pitchFamily="34" charset="0"/>
              <a:ea typeface="游明朝" panose="02020400000000000000" pitchFamily="18" charset="-128"/>
              <a:cs typeface="Myanmar Text" panose="020B0502040204020203" pitchFamily="34" charset="0"/>
            </a:endParaRPr>
          </a:p>
          <a:p>
            <a:pPr marL="15875" rtl="0">
              <a:lnSpc>
                <a:spcPct val="100000"/>
              </a:lnSpc>
              <a:spcBef>
                <a:spcPts val="355"/>
              </a:spcBef>
            </a:pPr>
            <a:r>
              <a:rPr lang="my-mm" sz="800" kern="0" dirty="0">
                <a:solidFill>
                  <a:srgbClr val="221815"/>
                </a:solidFill>
                <a:latin typeface="Myanmar Text" panose="020B0502040204020203" pitchFamily="34" charset="0"/>
                <a:ea typeface="游明朝" panose="02020400000000000000" pitchFamily="18" charset="-128"/>
                <a:cs typeface="Myanmar Text" panose="020B0502040204020203" pitchFamily="34" charset="0"/>
              </a:rPr>
              <a:t>ပုခုံးလှန်ပြဖို့ လွယ်ကူတဲ့အဝတ်ဝတ်ပြီး ဆေးထိုးဖို့သွားကြရအောင်။</a:t>
            </a:r>
            <a:endParaRPr sz="800" kern="0" dirty="0">
              <a:latin typeface="Myanmar Text" panose="020B0502040204020203" pitchFamily="34" charset="0"/>
              <a:ea typeface="游明朝" panose="02020400000000000000" pitchFamily="18" charset="-128"/>
              <a:cs typeface="Myanmar Text" panose="020B0502040204020203" pitchFamily="34" charset="0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700565" y="4893827"/>
            <a:ext cx="1981835" cy="131677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35890" marR="5080" indent="-123825" rtl="0">
              <a:lnSpc>
                <a:spcPct val="129900"/>
              </a:lnSpc>
              <a:spcBef>
                <a:spcPts val="100"/>
              </a:spcBef>
            </a:pPr>
            <a:r>
              <a:rPr lang="my-mm" sz="800" kern="0" dirty="0">
                <a:solidFill>
                  <a:srgbClr val="221815"/>
                </a:solidFill>
                <a:latin typeface="Myanmar Text" panose="020B0502040204020203" pitchFamily="34" charset="0"/>
                <a:ea typeface="游明朝" panose="02020400000000000000" pitchFamily="18" charset="-128"/>
                <a:cs typeface="Myanmar Text" panose="020B0502040204020203" pitchFamily="34" charset="0"/>
              </a:rPr>
              <a:t>◎ ကာကွယ်ဆေးထိုးပြီးနောက် ၁၅ မိနစ်ကျော် ထိုင်ပြီး အခြေအနေကို ကြည့်ကြရအောင်။</a:t>
            </a:r>
            <a:endParaRPr sz="800" kern="0" dirty="0">
              <a:latin typeface="Myanmar Text" panose="020B0502040204020203" pitchFamily="34" charset="0"/>
              <a:ea typeface="游明朝" panose="02020400000000000000" pitchFamily="18" charset="-128"/>
              <a:cs typeface="Myanmar Text" panose="020B0502040204020203" pitchFamily="34" charset="0"/>
            </a:endParaRPr>
          </a:p>
          <a:p>
            <a:pPr marL="77470" rtl="0">
              <a:lnSpc>
                <a:spcPct val="100000"/>
              </a:lnSpc>
              <a:spcBef>
                <a:spcPts val="370"/>
              </a:spcBef>
            </a:pPr>
            <a:r>
              <a:rPr lang="my-mm" sz="700" kern="0" dirty="0">
                <a:solidFill>
                  <a:srgbClr val="221815"/>
                </a:solidFill>
                <a:latin typeface="Myanmar Text" panose="020B0502040204020203" pitchFamily="34" charset="0"/>
                <a:ea typeface="游明朝" panose="02020400000000000000" pitchFamily="18" charset="-128"/>
                <a:cs typeface="Myanmar Text" panose="020B0502040204020203" pitchFamily="34" charset="0"/>
              </a:rPr>
              <a:t>(မိနစ် ၃၀ ထိုင်ပြီး အခြေအနေကို ကြည့်သည့်အခါလည်း ရှိသည်)</a:t>
            </a:r>
            <a:endParaRPr sz="700" kern="0" dirty="0">
              <a:latin typeface="Myanmar Text" panose="020B0502040204020203" pitchFamily="34" charset="0"/>
              <a:ea typeface="游明朝" panose="02020400000000000000" pitchFamily="18" charset="-128"/>
              <a:cs typeface="Myanmar Text" panose="020B0502040204020203" pitchFamily="34" charset="0"/>
            </a:endParaRPr>
          </a:p>
          <a:p>
            <a:pPr marL="127635" marR="48260" indent="-115570" algn="just" rtl="0">
              <a:lnSpc>
                <a:spcPct val="129900"/>
              </a:lnSpc>
              <a:spcBef>
                <a:spcPts val="695"/>
              </a:spcBef>
            </a:pPr>
            <a:r>
              <a:rPr lang="my-mm" sz="800" kern="0" dirty="0">
                <a:solidFill>
                  <a:srgbClr val="221815"/>
                </a:solidFill>
                <a:latin typeface="Myanmar Text" panose="020B0502040204020203" pitchFamily="34" charset="0"/>
                <a:ea typeface="游明朝" panose="02020400000000000000" pitchFamily="18" charset="-128"/>
                <a:cs typeface="Myanmar Text" panose="020B0502040204020203" pitchFamily="34" charset="0"/>
              </a:rPr>
              <a:t>◎ ထိုးတဲ့ရက်မှာ ရေချိုးခန်းဝင်ခြင်းစတဲ့ ပုံမှန်အမြဲလုပ်နေကျအတိုင်း သွားလာနေထိုင်တာက ကိစ္စမရှိပေမယ့်၊ ပြင်းထန်တဲ့အားကစားကိုတော့ မလုပ်ပါနဲ့။</a:t>
            </a:r>
            <a:endParaRPr sz="800" kern="0" dirty="0">
              <a:latin typeface="Myanmar Text" panose="020B0502040204020203" pitchFamily="34" charset="0"/>
              <a:ea typeface="游明朝" panose="02020400000000000000" pitchFamily="18" charset="-128"/>
              <a:cs typeface="Myanmar Text" panose="020B0502040204020203" pitchFamily="34" charset="0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4310288" y="4893777"/>
            <a:ext cx="2354580" cy="48013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32715" marR="5080" indent="-120650" algn="just" rtl="0">
              <a:lnSpc>
                <a:spcPct val="129900"/>
              </a:lnSpc>
              <a:spcBef>
                <a:spcPts val="100"/>
              </a:spcBef>
            </a:pPr>
            <a:r>
              <a:rPr lang="my-mm" sz="800" kern="0" dirty="0">
                <a:solidFill>
                  <a:srgbClr val="221815"/>
                </a:solidFill>
                <a:latin typeface="Myanmar Text" panose="020B0502040204020203" pitchFamily="34" charset="0"/>
                <a:ea typeface="游明朝" panose="02020400000000000000" pitchFamily="18" charset="-128"/>
                <a:cs typeface="Myanmar Text" panose="020B0502040204020203" pitchFamily="34" charset="0"/>
              </a:rPr>
              <a:t>◎ ကာကွယ်ဆေးထိုးပါက အောက်ပါ ရောဂါလက္ခဏာတွေ ပြတတ်ပေမယယ့်၊ ၂ ရက် မှ ၃ ရက်အတွင်း အလိုလို ပြန်ကောင်းသွားကြောင်း သိရှိထားပါတယ်။</a:t>
            </a:r>
            <a:endParaRPr sz="800" kern="0" dirty="0">
              <a:latin typeface="Myanmar Text" panose="020B0502040204020203" pitchFamily="34" charset="0"/>
              <a:ea typeface="游明朝" panose="02020400000000000000" pitchFamily="18" charset="-128"/>
              <a:cs typeface="Myanmar Text" panose="020B0502040204020203" pitchFamily="34" charset="0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1713392" y="3676824"/>
            <a:ext cx="3895090" cy="29751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5875" rtl="0">
              <a:lnSpc>
                <a:spcPct val="100000"/>
              </a:lnSpc>
              <a:spcBef>
                <a:spcPts val="459"/>
              </a:spcBef>
            </a:pPr>
            <a:r>
              <a:rPr lang="my-mm" sz="800" kern="0" dirty="0">
                <a:solidFill>
                  <a:srgbClr val="221815"/>
                </a:solidFill>
                <a:latin typeface="Myanmar Text" panose="020B0502040204020203" pitchFamily="34" charset="0"/>
                <a:ea typeface="游明朝" panose="02020400000000000000" pitchFamily="18" charset="-128"/>
                <a:cs typeface="Myanmar Text" panose="020B0502040204020203" pitchFamily="34" charset="0"/>
              </a:rPr>
              <a:t>37.5℃ အထက်ရှိတဲ့ အဖျားရှိနေခြင်း၊ နေထိုင်မကောင်းဖြစ်နေခြင်း စသည့်အချိန်များတွင်၊</a:t>
            </a:r>
            <a:endParaRPr sz="800" kern="0" dirty="0">
              <a:latin typeface="Myanmar Text" panose="020B0502040204020203" pitchFamily="34" charset="0"/>
              <a:ea typeface="游明朝" panose="02020400000000000000" pitchFamily="18" charset="-128"/>
              <a:cs typeface="Myanmar Text" panose="020B0502040204020203" pitchFamily="34" charset="0"/>
            </a:endParaRPr>
          </a:p>
          <a:p>
            <a:pPr marL="12700" rtl="0">
              <a:lnSpc>
                <a:spcPct val="100000"/>
              </a:lnSpc>
              <a:spcBef>
                <a:spcPts val="355"/>
              </a:spcBef>
            </a:pPr>
            <a:r>
              <a:rPr lang="my-mm" sz="800" kern="0" dirty="0">
                <a:solidFill>
                  <a:srgbClr val="221815"/>
                </a:solidFill>
                <a:latin typeface="Myanmar Text" panose="020B0502040204020203" pitchFamily="34" charset="0"/>
                <a:ea typeface="游明朝" panose="02020400000000000000" pitchFamily="18" charset="-128"/>
                <a:cs typeface="Myanmar Text" panose="020B0502040204020203" pitchFamily="34" charset="0"/>
              </a:rPr>
              <a:t>ကာကွယ်ဆေး ထိုး၍မရတာကြောင့် ဖျားနေကြောင်းကို အိမ်ကလူကြီးကို ပြောပြကြရအောင်။</a:t>
            </a:r>
            <a:endParaRPr sz="800" kern="0" dirty="0">
              <a:latin typeface="Myanmar Text" panose="020B0502040204020203" pitchFamily="34" charset="0"/>
              <a:ea typeface="游明朝" panose="02020400000000000000" pitchFamily="18" charset="-128"/>
              <a:cs typeface="Myanmar Text" panose="020B0502040204020203" pitchFamily="34" charset="0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768541" y="3743951"/>
            <a:ext cx="636905" cy="18210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rtl="0">
              <a:lnSpc>
                <a:spcPct val="100000"/>
              </a:lnSpc>
              <a:spcBef>
                <a:spcPts val="100"/>
              </a:spcBef>
            </a:pPr>
            <a:r>
              <a:rPr lang="my-mm" sz="1100" kern="0">
                <a:solidFill>
                  <a:srgbClr val="DE6B37"/>
                </a:solidFill>
                <a:latin typeface="Myanmar Text" panose="020B0502040204020203" pitchFamily="34" charset="0"/>
                <a:ea typeface="游明朝" panose="02020400000000000000" pitchFamily="18" charset="-128"/>
                <a:cs typeface="Myanmar Text" panose="020B0502040204020203" pitchFamily="34" charset="0"/>
              </a:rPr>
              <a:t>မထိုးခင်</a:t>
            </a:r>
            <a:endParaRPr sz="1100" kern="0">
              <a:latin typeface="Myanmar Text" panose="020B0502040204020203" pitchFamily="34" charset="0"/>
              <a:ea typeface="游明朝" panose="02020400000000000000" pitchFamily="18" charset="-128"/>
              <a:cs typeface="Myanmar Text" panose="020B0502040204020203" pitchFamily="34" charset="0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768574" y="4279900"/>
            <a:ext cx="636905" cy="35137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rtl="0">
              <a:lnSpc>
                <a:spcPct val="100000"/>
              </a:lnSpc>
              <a:spcBef>
                <a:spcPts val="100"/>
              </a:spcBef>
            </a:pPr>
            <a:r>
              <a:rPr lang="my-mm" sz="1100" kern="0" dirty="0">
                <a:solidFill>
                  <a:srgbClr val="DE6B37"/>
                </a:solidFill>
                <a:latin typeface="Myanmar Text" panose="020B0502040204020203" pitchFamily="34" charset="0"/>
                <a:ea typeface="游明朝" panose="02020400000000000000" pitchFamily="18" charset="-128"/>
                <a:cs typeface="Myanmar Text" panose="020B0502040204020203" pitchFamily="34" charset="0"/>
              </a:rPr>
              <a:t>ထိုးသည့်အချိန်</a:t>
            </a:r>
            <a:endParaRPr sz="1100" kern="0" dirty="0">
              <a:latin typeface="Myanmar Text" panose="020B0502040204020203" pitchFamily="34" charset="0"/>
              <a:ea typeface="游明朝" panose="02020400000000000000" pitchFamily="18" charset="-128"/>
              <a:cs typeface="Myanmar Text" panose="020B0502040204020203" pitchFamily="34" charset="0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768602" y="5434837"/>
            <a:ext cx="646430" cy="35137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rtl="0">
              <a:lnSpc>
                <a:spcPct val="100000"/>
              </a:lnSpc>
              <a:spcBef>
                <a:spcPts val="100"/>
              </a:spcBef>
            </a:pPr>
            <a:r>
              <a:rPr lang="my-mm" sz="1100" kern="0">
                <a:solidFill>
                  <a:srgbClr val="DE6B37"/>
                </a:solidFill>
                <a:latin typeface="Myanmar Text" panose="020B0502040204020203" pitchFamily="34" charset="0"/>
                <a:ea typeface="游明朝" panose="02020400000000000000" pitchFamily="18" charset="-128"/>
                <a:cs typeface="Myanmar Text" panose="020B0502040204020203" pitchFamily="34" charset="0"/>
              </a:rPr>
              <a:t>ဆေးထိုးပြီးနောက်</a:t>
            </a:r>
            <a:endParaRPr sz="1100" kern="0">
              <a:latin typeface="Myanmar Text" panose="020B0502040204020203" pitchFamily="34" charset="0"/>
              <a:ea typeface="游明朝" panose="02020400000000000000" pitchFamily="18" charset="-128"/>
              <a:cs typeface="Myanmar Text" panose="020B0502040204020203" pitchFamily="34" charset="0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515140" y="7235556"/>
            <a:ext cx="1475240" cy="16927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rtl="0">
              <a:lnSpc>
                <a:spcPct val="100000"/>
              </a:lnSpc>
              <a:spcBef>
                <a:spcPts val="785"/>
              </a:spcBef>
            </a:pPr>
            <a:r>
              <a:rPr lang="my-mm" sz="1100" b="1" kern="0" dirty="0">
                <a:solidFill>
                  <a:srgbClr val="DE6B37"/>
                </a:solidFill>
                <a:latin typeface="Myanmar Text" panose="020B0502040204020203" pitchFamily="34" charset="0"/>
                <a:ea typeface="游明朝" panose="02020400000000000000" pitchFamily="18" charset="-128"/>
                <a:cs typeface="Myanmar Text" panose="020B0502040204020203" pitchFamily="34" charset="0"/>
              </a:rPr>
              <a:t>● ထိုးပြီးနောက်ချက်ချင်း</a:t>
            </a:r>
            <a:endParaRPr sz="1100" b="1" kern="0" dirty="0">
              <a:latin typeface="Myanmar Text" panose="020B0502040204020203" pitchFamily="34" charset="0"/>
              <a:ea typeface="游明朝" panose="02020400000000000000" pitchFamily="18" charset="-128"/>
              <a:cs typeface="Myanmar Text" panose="020B0502040204020203" pitchFamily="34" charset="0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2775049" y="7510967"/>
            <a:ext cx="3216275" cy="31034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rtl="0">
              <a:lnSpc>
                <a:spcPct val="100000"/>
              </a:lnSpc>
              <a:spcBef>
                <a:spcPts val="600"/>
              </a:spcBef>
              <a:tabLst>
                <a:tab pos="635635" algn="l"/>
                <a:tab pos="1555115" algn="l"/>
                <a:tab pos="2483485" algn="l"/>
              </a:tabLst>
            </a:pPr>
            <a:r>
              <a:rPr lang="my-mm" sz="800" kern="0" dirty="0">
                <a:solidFill>
                  <a:srgbClr val="221815"/>
                </a:solidFill>
                <a:latin typeface="Myanmar Text" panose="020B0502040204020203" pitchFamily="34" charset="0"/>
                <a:ea typeface="游明朝" panose="02020400000000000000" pitchFamily="18" charset="-128"/>
                <a:cs typeface="Myanmar Text" panose="020B0502040204020203" pitchFamily="34" charset="0"/>
              </a:rPr>
              <a:t>◯ ဖျားခြင်း ◯ ခေါင်းကိုက်ခြင်း ◯ ရင်ဘတ်နာခြင်း ◯ အသက်ရှူကြပ်ခြင်း</a:t>
            </a:r>
            <a:endParaRPr sz="800" kern="0" dirty="0">
              <a:latin typeface="Myanmar Text" panose="020B0502040204020203" pitchFamily="34" charset="0"/>
              <a:ea typeface="游明朝" panose="02020400000000000000" pitchFamily="18" charset="-128"/>
              <a:cs typeface="Myanmar Text" panose="020B0502040204020203" pitchFamily="34" charset="0"/>
            </a:endParaRPr>
          </a:p>
          <a:p>
            <a:pPr marL="12700" rtl="0">
              <a:lnSpc>
                <a:spcPct val="100000"/>
              </a:lnSpc>
              <a:spcBef>
                <a:spcPts val="500"/>
              </a:spcBef>
              <a:tabLst>
                <a:tab pos="635635" algn="l"/>
                <a:tab pos="1555115" algn="l"/>
              </a:tabLst>
            </a:pPr>
            <a:r>
              <a:rPr lang="my-mm" sz="800" kern="0" dirty="0">
                <a:solidFill>
                  <a:srgbClr val="221815"/>
                </a:solidFill>
                <a:latin typeface="Myanmar Text" panose="020B0502040204020203" pitchFamily="34" charset="0"/>
                <a:ea typeface="游明朝" panose="02020400000000000000" pitchFamily="18" charset="-128"/>
                <a:cs typeface="Myanmar Text" panose="020B0502040204020203" pitchFamily="34" charset="0"/>
              </a:rPr>
              <a:t>◯ ပင်ပန်းခြင်း ◯ ချမ်းစိမ့်စိမ့်ဖြစ်ခြင်း ◯ ရင်တုန်သလိုဖြစ်ခြင်း</a:t>
            </a:r>
            <a:endParaRPr sz="800" kern="0" dirty="0">
              <a:latin typeface="Myanmar Text" panose="020B0502040204020203" pitchFamily="34" charset="0"/>
              <a:ea typeface="游明朝" panose="02020400000000000000" pitchFamily="18" charset="-128"/>
              <a:cs typeface="Myanmar Text" panose="020B0502040204020203" pitchFamily="34" charset="0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2769752" y="7230487"/>
            <a:ext cx="2653184" cy="16927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rtl="0">
              <a:lnSpc>
                <a:spcPct val="100000"/>
              </a:lnSpc>
              <a:spcBef>
                <a:spcPts val="100"/>
              </a:spcBef>
            </a:pPr>
            <a:r>
              <a:rPr lang="my-mm" sz="1100" b="1" kern="0" dirty="0">
                <a:solidFill>
                  <a:srgbClr val="DE6B37"/>
                </a:solidFill>
                <a:latin typeface="Myanmar Text" panose="020B0502040204020203" pitchFamily="34" charset="0"/>
                <a:ea typeface="游明朝" panose="02020400000000000000" pitchFamily="18" charset="-128"/>
                <a:cs typeface="Myanmar Text" panose="020B0502040204020203" pitchFamily="34" charset="0"/>
              </a:rPr>
              <a:t>● ထိုးသည့်ရက်နှင့် ၄ ရက်ခန့်အကြာကာလ</a:t>
            </a:r>
            <a:endParaRPr sz="1100" b="1" kern="0" dirty="0">
              <a:latin typeface="Myanmar Text" panose="020B0502040204020203" pitchFamily="34" charset="0"/>
              <a:ea typeface="游明朝" panose="02020400000000000000" pitchFamily="18" charset="-128"/>
              <a:cs typeface="Myanmar Text" panose="020B0502040204020203" pitchFamily="34" charset="0"/>
            </a:endParaRPr>
          </a:p>
        </p:txBody>
      </p:sp>
      <p:grpSp>
        <p:nvGrpSpPr>
          <p:cNvPr id="16" name="object 16"/>
          <p:cNvGrpSpPr/>
          <p:nvPr/>
        </p:nvGrpSpPr>
        <p:grpSpPr>
          <a:xfrm>
            <a:off x="1020984" y="8166458"/>
            <a:ext cx="5560060" cy="378460"/>
            <a:chOff x="1020984" y="8166458"/>
            <a:chExt cx="5560060" cy="378460"/>
          </a:xfrm>
        </p:grpSpPr>
        <p:sp>
          <p:nvSpPr>
            <p:cNvPr id="17" name="object 17"/>
            <p:cNvSpPr/>
            <p:nvPr/>
          </p:nvSpPr>
          <p:spPr>
            <a:xfrm>
              <a:off x="1020984" y="8166458"/>
              <a:ext cx="5559545" cy="377949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pPr rtl="0"/>
              <a:endParaRPr sz="1600" kern="0">
                <a:latin typeface="Myanmar Text" panose="020B0502040204020203" pitchFamily="34" charset="0"/>
                <a:ea typeface="游明朝" panose="02020400000000000000" pitchFamily="18" charset="-128"/>
                <a:cs typeface="Myanmar Text" panose="020B0502040204020203" pitchFamily="34" charset="0"/>
              </a:endParaRPr>
            </a:p>
          </p:txBody>
        </p:sp>
        <p:sp>
          <p:nvSpPr>
            <p:cNvPr id="18" name="object 18"/>
            <p:cNvSpPr/>
            <p:nvPr/>
          </p:nvSpPr>
          <p:spPr>
            <a:xfrm>
              <a:off x="1059143" y="8205361"/>
              <a:ext cx="5446344" cy="262749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pPr rtl="0"/>
              <a:endParaRPr sz="1600" kern="0">
                <a:latin typeface="Myanmar Text" panose="020B0502040204020203" pitchFamily="34" charset="0"/>
                <a:ea typeface="游明朝" panose="02020400000000000000" pitchFamily="18" charset="-128"/>
                <a:cs typeface="Myanmar Text" panose="020B0502040204020203" pitchFamily="34" charset="0"/>
              </a:endParaRPr>
            </a:p>
          </p:txBody>
        </p:sp>
      </p:grpSp>
      <p:sp>
        <p:nvSpPr>
          <p:cNvPr id="24" name="object 2">
            <a:extLst>
              <a:ext uri="{FF2B5EF4-FFF2-40B4-BE49-F238E27FC236}">
                <a16:creationId xmlns:a16="http://schemas.microsoft.com/office/drawing/2014/main" id="{9091C248-2FE6-F74A-9C16-1E9241EEFC1F}"/>
              </a:ext>
            </a:extLst>
          </p:cNvPr>
          <p:cNvSpPr txBox="1"/>
          <p:nvPr/>
        </p:nvSpPr>
        <p:spPr>
          <a:xfrm>
            <a:off x="5673136" y="261997"/>
            <a:ext cx="1541144" cy="174003"/>
          </a:xfrm>
          <a:prstGeom prst="rect">
            <a:avLst/>
          </a:prstGeom>
          <a:ln w="4445">
            <a:solidFill>
              <a:schemeClr val="bg1"/>
            </a:solidFill>
          </a:ln>
        </p:spPr>
        <p:txBody>
          <a:bodyPr vert="horz" wrap="square" lIns="0" tIns="28800" rIns="0" bIns="21600" rtlCol="0">
            <a:spAutoFit/>
          </a:bodyPr>
          <a:lstStyle/>
          <a:p>
            <a:pPr marL="110489" rtl="0">
              <a:lnSpc>
                <a:spcPct val="100000"/>
              </a:lnSpc>
              <a:spcBef>
                <a:spcPts val="220"/>
              </a:spcBef>
            </a:pPr>
            <a:r>
              <a:rPr lang="my-mm" sz="800" kern="0">
                <a:solidFill>
                  <a:schemeClr val="bg1"/>
                </a:solidFill>
                <a:latin typeface="Myanmar Text" panose="020B0502040204020203" pitchFamily="34" charset="0"/>
                <a:ea typeface="游明朝" panose="02020400000000000000" pitchFamily="18" charset="-128"/>
                <a:cs typeface="Myanmar Text" panose="020B0502040204020203" pitchFamily="34" charset="0"/>
              </a:rPr>
              <a:t>(၂၀၂၂ ခုနှစ် ဖေဖော်ဝါရီလ ၁၀ ရက်)</a:t>
            </a:r>
          </a:p>
        </p:txBody>
      </p:sp>
      <p:sp>
        <p:nvSpPr>
          <p:cNvPr id="25" name="object 2">
            <a:extLst>
              <a:ext uri="{FF2B5EF4-FFF2-40B4-BE49-F238E27FC236}">
                <a16:creationId xmlns:a16="http://schemas.microsoft.com/office/drawing/2014/main" id="{49743595-0AAF-C041-BC17-C05303AD4B51}"/>
              </a:ext>
            </a:extLst>
          </p:cNvPr>
          <p:cNvSpPr txBox="1"/>
          <p:nvPr/>
        </p:nvSpPr>
        <p:spPr>
          <a:xfrm>
            <a:off x="1128659" y="966545"/>
            <a:ext cx="5299179" cy="24365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 rtl="0">
              <a:lnSpc>
                <a:spcPct val="100000"/>
              </a:lnSpc>
            </a:pPr>
            <a:r>
              <a:rPr lang="my-mm" sz="1500" b="1" kern="0" dirty="0">
                <a:solidFill>
                  <a:srgbClr val="221815"/>
                </a:solidFill>
                <a:latin typeface="Myanmar Text" panose="020B0502040204020203" pitchFamily="34" charset="0"/>
                <a:ea typeface="游明朝" panose="02020400000000000000" pitchFamily="18" charset="-128"/>
                <a:cs typeface="Myanmar Text" panose="020B0502040204020203" pitchFamily="34" charset="0"/>
              </a:rPr>
              <a:t>Covid-19 ကာကွယ်ဆေးထိုးနှံခြင်းနှင့်စပ်လျဉ်း၍ အသိပေးချက်</a:t>
            </a:r>
            <a:endParaRPr sz="1500" b="1" kern="0" dirty="0">
              <a:latin typeface="Myanmar Text" panose="020B0502040204020203" pitchFamily="34" charset="0"/>
              <a:ea typeface="游明朝" panose="02020400000000000000" pitchFamily="18" charset="-128"/>
              <a:cs typeface="Myanmar Text" panose="020B0502040204020203" pitchFamily="34" charset="0"/>
            </a:endParaRPr>
          </a:p>
        </p:txBody>
      </p:sp>
      <p:sp>
        <p:nvSpPr>
          <p:cNvPr id="26" name="object 4">
            <a:extLst>
              <a:ext uri="{FF2B5EF4-FFF2-40B4-BE49-F238E27FC236}">
                <a16:creationId xmlns:a16="http://schemas.microsoft.com/office/drawing/2014/main" id="{776CF302-F79C-4F4D-8536-D2784F7BBB62}"/>
              </a:ext>
            </a:extLst>
          </p:cNvPr>
          <p:cNvSpPr txBox="1"/>
          <p:nvPr/>
        </p:nvSpPr>
        <p:spPr>
          <a:xfrm>
            <a:off x="649743" y="1976044"/>
            <a:ext cx="5512435" cy="113460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5875" rtl="0">
              <a:lnSpc>
                <a:spcPct val="100000"/>
              </a:lnSpc>
              <a:spcBef>
                <a:spcPts val="1240"/>
              </a:spcBef>
            </a:pPr>
            <a:r>
              <a:rPr lang="my-mm" sz="900" kern="0" dirty="0">
                <a:solidFill>
                  <a:srgbClr val="221815"/>
                </a:solidFill>
                <a:latin typeface="Myanmar Text" panose="020B0502040204020203" pitchFamily="34" charset="0"/>
                <a:ea typeface="游明朝" panose="02020400000000000000" pitchFamily="18" charset="-128"/>
                <a:cs typeface="Myanmar Text" panose="020B0502040204020203" pitchFamily="34" charset="0"/>
              </a:rPr>
              <a:t>လူ့ခန္ဓာကိုယ်ထဲကို Covid-19 ဗိုင်းရပ်စ် ဝင်သွားပြီး သူ့မိတ်ဆွေတွေ ပွားလာမယ်ဆိုရင်၊</a:t>
            </a:r>
            <a:endParaRPr sz="900" kern="0" dirty="0">
              <a:latin typeface="Myanmar Text" panose="020B0502040204020203" pitchFamily="34" charset="0"/>
              <a:ea typeface="游明朝" panose="02020400000000000000" pitchFamily="18" charset="-128"/>
              <a:cs typeface="Myanmar Text" panose="020B0502040204020203" pitchFamily="34" charset="0"/>
            </a:endParaRPr>
          </a:p>
          <a:p>
            <a:pPr marL="15875" marR="1478280" indent="-1270" rtl="0">
              <a:lnSpc>
                <a:spcPct val="141800"/>
              </a:lnSpc>
            </a:pPr>
            <a:r>
              <a:rPr lang="my-mm" sz="900" kern="0" dirty="0">
                <a:solidFill>
                  <a:srgbClr val="221815"/>
                </a:solidFill>
                <a:latin typeface="Myanmar Text" panose="020B0502040204020203" pitchFamily="34" charset="0"/>
                <a:ea typeface="游明朝" panose="02020400000000000000" pitchFamily="18" charset="-128"/>
                <a:cs typeface="Myanmar Text" panose="020B0502040204020203" pitchFamily="34" charset="0"/>
              </a:rPr>
              <a:t>ဖျားခြင်း၊ ပင်ပန်းခြင်း၊ ချောင်းဆိုးခြင်း၊ အသက်ရှူကြပ်ခြင်း၊ ခေါင်းကိုက်ခြင်း၊ အရသာပျက်ခြင်းတွေဖြစ်ပြီး နေထိုင်မကောင်း ဖြစ်လာတတ်ပါတယ်။</a:t>
            </a:r>
            <a:endParaRPr sz="900" kern="0" dirty="0">
              <a:latin typeface="Myanmar Text" panose="020B0502040204020203" pitchFamily="34" charset="0"/>
              <a:ea typeface="游明朝" panose="02020400000000000000" pitchFamily="18" charset="-128"/>
              <a:cs typeface="Myanmar Text" panose="020B0502040204020203" pitchFamily="34" charset="0"/>
            </a:endParaRPr>
          </a:p>
          <a:p>
            <a:pPr marL="14604" marR="1299845" indent="-2540" rtl="0">
              <a:lnSpc>
                <a:spcPct val="141800"/>
              </a:lnSpc>
            </a:pPr>
            <a:r>
              <a:rPr lang="my-mm" sz="900" kern="0" dirty="0">
                <a:solidFill>
                  <a:srgbClr val="221815"/>
                </a:solidFill>
                <a:latin typeface="Myanmar Text" panose="020B0502040204020203" pitchFamily="34" charset="0"/>
                <a:ea typeface="游明朝" panose="02020400000000000000" pitchFamily="18" charset="-128"/>
                <a:cs typeface="Myanmar Text" panose="020B0502040204020203" pitchFamily="34" charset="0"/>
              </a:rPr>
              <a:t>ကာကွယ်ဆေးထိုးလိုက်မယ်ဆိုရင် ခန္ဓာကိုယ်ထဲမှာ Covid-19 ဗိုင်းရပ်စ်နဲ့ တိုက်ခိုက်ဖို့ ပြင်ဆင်နိုင်မှာဖြစ်လို့၊ ဗိုင်းရပ်စ်က ခန္ဓာကိုယ်ထဲ ဝင်သွားရင်တောင်၊ နေထိုင်မကောင်းတာမျိုး ဖြစ်ဖို့ခက်သွားပါမယ်။</a:t>
            </a:r>
            <a:endParaRPr sz="900" kern="0" dirty="0">
              <a:latin typeface="Myanmar Text" panose="020B0502040204020203" pitchFamily="34" charset="0"/>
              <a:ea typeface="游明朝" panose="02020400000000000000" pitchFamily="18" charset="-128"/>
              <a:cs typeface="Myanmar Text" panose="020B0502040204020203" pitchFamily="34" charset="0"/>
            </a:endParaRPr>
          </a:p>
        </p:txBody>
      </p:sp>
      <p:sp>
        <p:nvSpPr>
          <p:cNvPr id="27" name="object 4">
            <a:extLst>
              <a:ext uri="{FF2B5EF4-FFF2-40B4-BE49-F238E27FC236}">
                <a16:creationId xmlns:a16="http://schemas.microsoft.com/office/drawing/2014/main" id="{461AAA58-6D19-B141-A3D3-1F52B310BEB1}"/>
              </a:ext>
            </a:extLst>
          </p:cNvPr>
          <p:cNvSpPr txBox="1"/>
          <p:nvPr/>
        </p:nvSpPr>
        <p:spPr>
          <a:xfrm>
            <a:off x="728096" y="3295785"/>
            <a:ext cx="6100307" cy="1974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7938" rtl="0">
              <a:lnSpc>
                <a:spcPct val="100000"/>
              </a:lnSpc>
            </a:pPr>
            <a:r>
              <a:rPr lang="my-mm" sz="1200" b="1" kern="0">
                <a:solidFill>
                  <a:schemeClr val="bg1"/>
                </a:solidFill>
                <a:latin typeface="Myanmar Text" panose="020B0502040204020203" pitchFamily="34" charset="0"/>
                <a:ea typeface="游明朝" panose="02020400000000000000" pitchFamily="18" charset="-128"/>
                <a:cs typeface="Myanmar Text" panose="020B0502040204020203" pitchFamily="34" charset="0"/>
              </a:rPr>
              <a:t>Covid-19 ကာကွယ်ဆေးထိုးတဲ့အခါ ဘာတွေကို သတိထားရင် ကောင်းမလဲ?</a:t>
            </a:r>
          </a:p>
        </p:txBody>
      </p:sp>
      <p:sp>
        <p:nvSpPr>
          <p:cNvPr id="28" name="object 7">
            <a:extLst>
              <a:ext uri="{FF2B5EF4-FFF2-40B4-BE49-F238E27FC236}">
                <a16:creationId xmlns:a16="http://schemas.microsoft.com/office/drawing/2014/main" id="{C0DC2FE9-0ACC-8D42-9859-688DD0B1387A}"/>
              </a:ext>
            </a:extLst>
          </p:cNvPr>
          <p:cNvSpPr txBox="1"/>
          <p:nvPr/>
        </p:nvSpPr>
        <p:spPr>
          <a:xfrm>
            <a:off x="4310288" y="5589036"/>
            <a:ext cx="2354580" cy="68480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43180" rtl="0">
              <a:lnSpc>
                <a:spcPct val="100000"/>
              </a:lnSpc>
              <a:spcBef>
                <a:spcPts val="830"/>
              </a:spcBef>
              <a:tabLst>
                <a:tab pos="609600" algn="l"/>
              </a:tabLst>
            </a:pPr>
            <a:r>
              <a:rPr lang="my-mm" sz="800" kern="0" dirty="0">
                <a:solidFill>
                  <a:srgbClr val="221815"/>
                </a:solidFill>
                <a:latin typeface="Myanmar Text" panose="020B0502040204020203" pitchFamily="34" charset="0"/>
                <a:ea typeface="游明朝" panose="02020400000000000000" pitchFamily="18" charset="-128"/>
                <a:cs typeface="Myanmar Text" panose="020B0502040204020203" pitchFamily="34" charset="0"/>
              </a:rPr>
              <a:t>◯ ဖျားခြင်း         ◯ နေထိုင်ရခက်ခြင်း</a:t>
            </a:r>
            <a:endParaRPr sz="800" kern="0" dirty="0">
              <a:latin typeface="Myanmar Text" panose="020B0502040204020203" pitchFamily="34" charset="0"/>
              <a:ea typeface="游明朝" panose="02020400000000000000" pitchFamily="18" charset="-128"/>
              <a:cs typeface="Myanmar Text" panose="020B0502040204020203" pitchFamily="34" charset="0"/>
            </a:endParaRPr>
          </a:p>
          <a:p>
            <a:pPr marL="43180" rtl="0">
              <a:lnSpc>
                <a:spcPct val="100000"/>
              </a:lnSpc>
              <a:spcBef>
                <a:spcPts val="500"/>
              </a:spcBef>
            </a:pPr>
            <a:r>
              <a:rPr lang="my-mm" sz="800" kern="0" dirty="0">
                <a:solidFill>
                  <a:srgbClr val="221815"/>
                </a:solidFill>
                <a:latin typeface="Myanmar Text" panose="020B0502040204020203" pitchFamily="34" charset="0"/>
                <a:ea typeface="游明朝" panose="02020400000000000000" pitchFamily="18" charset="-128"/>
                <a:cs typeface="Myanmar Text" panose="020B0502040204020203" pitchFamily="34" charset="0"/>
              </a:rPr>
              <a:t>◯ ပင်ပန်းခြင်း      ◯ ဝမ်းပျက်ခြင်း</a:t>
            </a:r>
            <a:endParaRPr sz="800" kern="0" dirty="0">
              <a:latin typeface="Myanmar Text" panose="020B0502040204020203" pitchFamily="34" charset="0"/>
              <a:ea typeface="游明朝" panose="02020400000000000000" pitchFamily="18" charset="-128"/>
              <a:cs typeface="Myanmar Text" panose="020B0502040204020203" pitchFamily="34" charset="0"/>
            </a:endParaRPr>
          </a:p>
          <a:p>
            <a:pPr marL="43180" rtl="0">
              <a:lnSpc>
                <a:spcPct val="100000"/>
              </a:lnSpc>
              <a:spcBef>
                <a:spcPts val="500"/>
              </a:spcBef>
            </a:pPr>
            <a:r>
              <a:rPr lang="my-mm" sz="800" kern="0" dirty="0">
                <a:solidFill>
                  <a:srgbClr val="221815"/>
                </a:solidFill>
                <a:latin typeface="Myanmar Text" panose="020B0502040204020203" pitchFamily="34" charset="0"/>
                <a:ea typeface="游明朝" panose="02020400000000000000" pitchFamily="18" charset="-128"/>
                <a:cs typeface="Myanmar Text" panose="020B0502040204020203" pitchFamily="34" charset="0"/>
              </a:rPr>
              <a:t>◯ ခေါင်းကိုက်ခြင်း</a:t>
            </a:r>
            <a:endParaRPr sz="800" kern="0" dirty="0">
              <a:latin typeface="Myanmar Text" panose="020B0502040204020203" pitchFamily="34" charset="0"/>
              <a:ea typeface="游明朝" panose="02020400000000000000" pitchFamily="18" charset="-128"/>
              <a:cs typeface="Myanmar Text" panose="020B0502040204020203" pitchFamily="34" charset="0"/>
            </a:endParaRPr>
          </a:p>
          <a:p>
            <a:pPr marL="43180" rtl="0">
              <a:lnSpc>
                <a:spcPct val="100000"/>
              </a:lnSpc>
              <a:spcBef>
                <a:spcPts val="500"/>
              </a:spcBef>
            </a:pPr>
            <a:r>
              <a:rPr lang="my-mm" sz="800" kern="0" dirty="0">
                <a:solidFill>
                  <a:srgbClr val="221815"/>
                </a:solidFill>
                <a:latin typeface="Myanmar Text" panose="020B0502040204020203" pitchFamily="34" charset="0"/>
                <a:ea typeface="游明朝" panose="02020400000000000000" pitchFamily="18" charset="-128"/>
                <a:cs typeface="Myanmar Text" panose="020B0502040204020203" pitchFamily="34" charset="0"/>
              </a:rPr>
              <a:t>◯ ချမ်းစိမ့်စိမ့်ဖြစ်ခြင်း</a:t>
            </a:r>
            <a:endParaRPr sz="800" kern="0" dirty="0">
              <a:latin typeface="Myanmar Text" panose="020B0502040204020203" pitchFamily="34" charset="0"/>
              <a:ea typeface="游明朝" panose="02020400000000000000" pitchFamily="18" charset="-128"/>
              <a:cs typeface="Myanmar Text" panose="020B0502040204020203" pitchFamily="34" charset="0"/>
            </a:endParaRPr>
          </a:p>
        </p:txBody>
      </p:sp>
      <p:sp>
        <p:nvSpPr>
          <p:cNvPr id="29" name="object 13">
            <a:extLst>
              <a:ext uri="{FF2B5EF4-FFF2-40B4-BE49-F238E27FC236}">
                <a16:creationId xmlns:a16="http://schemas.microsoft.com/office/drawing/2014/main" id="{549AAE56-F5CC-A647-899B-7EDDC0C95A48}"/>
              </a:ext>
            </a:extLst>
          </p:cNvPr>
          <p:cNvSpPr txBox="1"/>
          <p:nvPr/>
        </p:nvSpPr>
        <p:spPr>
          <a:xfrm>
            <a:off x="670309" y="7510377"/>
            <a:ext cx="1084580" cy="46679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2225" rtl="0">
              <a:lnSpc>
                <a:spcPct val="100000"/>
              </a:lnSpc>
              <a:spcBef>
                <a:spcPts val="570"/>
              </a:spcBef>
            </a:pPr>
            <a:r>
              <a:rPr lang="my-mm" sz="900" kern="0" dirty="0">
                <a:solidFill>
                  <a:srgbClr val="221815"/>
                </a:solidFill>
                <a:latin typeface="Myanmar Text" panose="020B0502040204020203" pitchFamily="34" charset="0"/>
                <a:ea typeface="游明朝" panose="02020400000000000000" pitchFamily="18" charset="-128"/>
                <a:cs typeface="Myanmar Text" panose="020B0502040204020203" pitchFamily="34" charset="0"/>
              </a:rPr>
              <a:t>◯ ခန္ဓာကိုယ်ယားယံခြင်း</a:t>
            </a:r>
            <a:endParaRPr lang="ja-JP" altLang="en-US" sz="900" kern="0" dirty="0">
              <a:latin typeface="Myanmar Text" panose="020B0502040204020203" pitchFamily="34" charset="0"/>
              <a:ea typeface="游明朝" panose="02020400000000000000" pitchFamily="18" charset="-128"/>
              <a:cs typeface="Myanmar Text" panose="020B0502040204020203" pitchFamily="34" charset="0"/>
            </a:endParaRPr>
          </a:p>
          <a:p>
            <a:pPr marL="22225" rtl="0">
              <a:lnSpc>
                <a:spcPct val="100000"/>
              </a:lnSpc>
              <a:spcBef>
                <a:spcPts val="355"/>
              </a:spcBef>
            </a:pPr>
            <a:r>
              <a:rPr lang="my-mm" sz="900" kern="0" dirty="0">
                <a:solidFill>
                  <a:srgbClr val="221815"/>
                </a:solidFill>
                <a:latin typeface="Myanmar Text" panose="020B0502040204020203" pitchFamily="34" charset="0"/>
                <a:ea typeface="游明朝" panose="02020400000000000000" pitchFamily="18" charset="-128"/>
                <a:cs typeface="Myanmar Text" panose="020B0502040204020203" pitchFamily="34" charset="0"/>
              </a:rPr>
              <a:t>◯ ချောင်းဆိုးခြင်း</a:t>
            </a:r>
            <a:endParaRPr sz="900" kern="0" dirty="0">
              <a:latin typeface="Myanmar Text" panose="020B0502040204020203" pitchFamily="34" charset="0"/>
              <a:ea typeface="游明朝" panose="02020400000000000000" pitchFamily="18" charset="-128"/>
              <a:cs typeface="Myanmar Text" panose="020B0502040204020203" pitchFamily="34" charset="0"/>
            </a:endParaRPr>
          </a:p>
        </p:txBody>
      </p:sp>
      <p:sp>
        <p:nvSpPr>
          <p:cNvPr id="30" name="object 19">
            <a:extLst>
              <a:ext uri="{FF2B5EF4-FFF2-40B4-BE49-F238E27FC236}">
                <a16:creationId xmlns:a16="http://schemas.microsoft.com/office/drawing/2014/main" id="{587EB643-9A00-D34E-98D9-08552434D657}"/>
              </a:ext>
            </a:extLst>
          </p:cNvPr>
          <p:cNvSpPr txBox="1"/>
          <p:nvPr/>
        </p:nvSpPr>
        <p:spPr>
          <a:xfrm>
            <a:off x="578485" y="9235715"/>
            <a:ext cx="4342766" cy="86177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244475" rtl="0">
              <a:lnSpc>
                <a:spcPct val="139600"/>
              </a:lnSpc>
              <a:spcBef>
                <a:spcPts val="655"/>
              </a:spcBef>
            </a:pPr>
            <a:r>
              <a:rPr lang="my-mm" sz="1000" kern="0" dirty="0">
                <a:solidFill>
                  <a:srgbClr val="221815"/>
                </a:solidFill>
                <a:latin typeface="Myanmar Text" panose="020B0502040204020203" pitchFamily="34" charset="0"/>
                <a:ea typeface="游明朝" panose="02020400000000000000" pitchFamily="18" charset="-128"/>
                <a:cs typeface="Myanmar Text" panose="020B0502040204020203" pitchFamily="34" charset="0"/>
              </a:rPr>
              <a:t>ကာကွယ်ဆေးကို စောစောထိုးထားသူ၊ ကာကွယ်ဆေးထိုးမရသော အကြောင်းပြချက်ရှိသူစသည့် အမျိုးမျိုးသော လူများရှိပါတယ်။ ကာကွယ်ဆေးထိုးထားတယ်၊ မထိုးထားဘူးဆိုတဲ့ အကြောင်းပြချက်နဲ့ အနီးနားကလူတွေကို မကောင်းပြောတာမျိုး၊ အနိုင်ကျင့်တာမျိုး လုံးဝမလုပ်ပါနှင့်။</a:t>
            </a:r>
            <a:endParaRPr lang="ja-JP" altLang="en-US" sz="1000" kern="0" dirty="0">
              <a:latin typeface="Myanmar Text" panose="020B0502040204020203" pitchFamily="34" charset="0"/>
              <a:ea typeface="游明朝" panose="02020400000000000000" pitchFamily="18" charset="-128"/>
              <a:cs typeface="Myanmar Text" panose="020B0502040204020203" pitchFamily="34" charset="0"/>
            </a:endParaRPr>
          </a:p>
        </p:txBody>
      </p:sp>
      <p:pic>
        <p:nvPicPr>
          <p:cNvPr id="32" name="図 31">
            <a:extLst>
              <a:ext uri="{FF2B5EF4-FFF2-40B4-BE49-F238E27FC236}">
                <a16:creationId xmlns:a16="http://schemas.microsoft.com/office/drawing/2014/main" id="{FAF2A724-B2EC-684C-A24E-E0423A97A9F2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5917" y="773430"/>
            <a:ext cx="850900" cy="609600"/>
          </a:xfrm>
          <a:prstGeom prst="rect">
            <a:avLst/>
          </a:prstGeom>
        </p:spPr>
      </p:pic>
      <p:pic>
        <p:nvPicPr>
          <p:cNvPr id="34" name="図 33">
            <a:extLst>
              <a:ext uri="{FF2B5EF4-FFF2-40B4-BE49-F238E27FC236}">
                <a16:creationId xmlns:a16="http://schemas.microsoft.com/office/drawing/2014/main" id="{B6A19E3B-600E-4246-A3AD-721D416897B7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62178" y="789204"/>
            <a:ext cx="495300" cy="596900"/>
          </a:xfrm>
          <a:prstGeom prst="rect">
            <a:avLst/>
          </a:prstGeom>
        </p:spPr>
      </p:pic>
      <p:pic>
        <p:nvPicPr>
          <p:cNvPr id="36" name="図 35">
            <a:extLst>
              <a:ext uri="{FF2B5EF4-FFF2-40B4-BE49-F238E27FC236}">
                <a16:creationId xmlns:a16="http://schemas.microsoft.com/office/drawing/2014/main" id="{6FF0CFA8-CFE3-1341-ABEC-2AE531FFA994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71730" y="1450779"/>
            <a:ext cx="1905000" cy="1625600"/>
          </a:xfrm>
          <a:prstGeom prst="rect">
            <a:avLst/>
          </a:prstGeom>
        </p:spPr>
      </p:pic>
      <p:pic>
        <p:nvPicPr>
          <p:cNvPr id="38" name="図 37">
            <a:extLst>
              <a:ext uri="{FF2B5EF4-FFF2-40B4-BE49-F238E27FC236}">
                <a16:creationId xmlns:a16="http://schemas.microsoft.com/office/drawing/2014/main" id="{03BCFE6B-1D2C-6A49-9258-89EADDC0A0F2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08482" y="3626637"/>
            <a:ext cx="1155700" cy="838200"/>
          </a:xfrm>
          <a:prstGeom prst="rect">
            <a:avLst/>
          </a:prstGeom>
        </p:spPr>
      </p:pic>
      <p:pic>
        <p:nvPicPr>
          <p:cNvPr id="40" name="図 39">
            <a:extLst>
              <a:ext uri="{FF2B5EF4-FFF2-40B4-BE49-F238E27FC236}">
                <a16:creationId xmlns:a16="http://schemas.microsoft.com/office/drawing/2014/main" id="{2EA2E195-87BE-074C-A385-AA24A25AFD72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71801" y="4128287"/>
            <a:ext cx="647700" cy="673100"/>
          </a:xfrm>
          <a:prstGeom prst="rect">
            <a:avLst/>
          </a:prstGeom>
        </p:spPr>
      </p:pic>
      <p:pic>
        <p:nvPicPr>
          <p:cNvPr id="42" name="図 41">
            <a:extLst>
              <a:ext uri="{FF2B5EF4-FFF2-40B4-BE49-F238E27FC236}">
                <a16:creationId xmlns:a16="http://schemas.microsoft.com/office/drawing/2014/main" id="{04BF257E-ACE0-B641-8FDC-902B72BACDA7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21816" y="4883735"/>
            <a:ext cx="406400" cy="698500"/>
          </a:xfrm>
          <a:prstGeom prst="rect">
            <a:avLst/>
          </a:prstGeom>
        </p:spPr>
      </p:pic>
      <p:pic>
        <p:nvPicPr>
          <p:cNvPr id="44" name="図 43">
            <a:extLst>
              <a:ext uri="{FF2B5EF4-FFF2-40B4-BE49-F238E27FC236}">
                <a16:creationId xmlns:a16="http://schemas.microsoft.com/office/drawing/2014/main" id="{5252AEF6-39C6-E843-989A-26322D4AE7F6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0433" y="5687623"/>
            <a:ext cx="635000" cy="673100"/>
          </a:xfrm>
          <a:prstGeom prst="rect">
            <a:avLst/>
          </a:prstGeom>
        </p:spPr>
      </p:pic>
      <p:pic>
        <p:nvPicPr>
          <p:cNvPr id="46" name="図 45">
            <a:extLst>
              <a:ext uri="{FF2B5EF4-FFF2-40B4-BE49-F238E27FC236}">
                <a16:creationId xmlns:a16="http://schemas.microsoft.com/office/drawing/2014/main" id="{C1D1F1AD-4CE2-5B4E-80B0-2CC9D5F2BA7F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73136" y="5538976"/>
            <a:ext cx="1117600" cy="901700"/>
          </a:xfrm>
          <a:prstGeom prst="rect">
            <a:avLst/>
          </a:prstGeom>
        </p:spPr>
      </p:pic>
      <p:pic>
        <p:nvPicPr>
          <p:cNvPr id="48" name="図 47">
            <a:extLst>
              <a:ext uri="{FF2B5EF4-FFF2-40B4-BE49-F238E27FC236}">
                <a16:creationId xmlns:a16="http://schemas.microsoft.com/office/drawing/2014/main" id="{7C549DA8-E55B-5A47-842D-4A57D8D03E5E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14604" y="7180177"/>
            <a:ext cx="635000" cy="660400"/>
          </a:xfrm>
          <a:prstGeom prst="rect">
            <a:avLst/>
          </a:prstGeom>
        </p:spPr>
      </p:pic>
      <p:pic>
        <p:nvPicPr>
          <p:cNvPr id="50" name="図 49">
            <a:extLst>
              <a:ext uri="{FF2B5EF4-FFF2-40B4-BE49-F238E27FC236}">
                <a16:creationId xmlns:a16="http://schemas.microsoft.com/office/drawing/2014/main" id="{06F11C7B-FE0E-C54F-A618-23645C1E569D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47140" y="7235164"/>
            <a:ext cx="914400" cy="647700"/>
          </a:xfrm>
          <a:prstGeom prst="rect">
            <a:avLst/>
          </a:prstGeom>
        </p:spPr>
      </p:pic>
      <p:pic>
        <p:nvPicPr>
          <p:cNvPr id="54" name="図 53">
            <a:extLst>
              <a:ext uri="{FF2B5EF4-FFF2-40B4-BE49-F238E27FC236}">
                <a16:creationId xmlns:a16="http://schemas.microsoft.com/office/drawing/2014/main" id="{1D83A851-3EFD-6240-9C7C-09AF4E64064A}"/>
              </a:ext>
            </a:extLst>
          </p:cNvPr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75982" y="9059479"/>
            <a:ext cx="2082800" cy="1066800"/>
          </a:xfrm>
          <a:prstGeom prst="rect">
            <a:avLst/>
          </a:prstGeom>
        </p:spPr>
      </p:pic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AD2479FD-C74B-45C1-B99E-5247CEEFA5F6}"/>
              </a:ext>
            </a:extLst>
          </p:cNvPr>
          <p:cNvSpPr txBox="1"/>
          <p:nvPr/>
        </p:nvSpPr>
        <p:spPr>
          <a:xfrm>
            <a:off x="1059143" y="8152069"/>
            <a:ext cx="5476373" cy="338554"/>
          </a:xfrm>
          <a:prstGeom prst="rect">
            <a:avLst/>
          </a:prstGeom>
          <a:solidFill>
            <a:srgbClr val="EEC8AB"/>
          </a:solidFill>
        </p:spPr>
        <p:txBody>
          <a:bodyPr wrap="square" rtlCol="0">
            <a:spAutoFit/>
          </a:bodyPr>
          <a:lstStyle/>
          <a:p>
            <a:pPr algn="ctr" rtl="0"/>
            <a:r>
              <a:rPr lang="my-mm" sz="1600" kern="0" dirty="0">
                <a:solidFill>
                  <a:srgbClr val="DE6B37"/>
                </a:solidFill>
                <a:latin typeface="Myanmar Text" panose="020B0502040204020203" pitchFamily="34" charset="0"/>
                <a:ea typeface="游明朝" panose="02020400000000000000" pitchFamily="18" charset="-128"/>
                <a:cs typeface="Myanmar Text" panose="020B0502040204020203" pitchFamily="34" charset="0"/>
              </a:rPr>
              <a:t>ဤ ကာကွယ်ဆေးကို ၃ ပတ် အကွာ ခြားပြီး ၂ ကြိမ်ထိုးပါ။</a:t>
            </a:r>
            <a:endParaRPr lang="th-TH" sz="1600" kern="0" dirty="0">
              <a:solidFill>
                <a:srgbClr val="DE6B37"/>
              </a:solidFill>
              <a:latin typeface="Myanmar Text" panose="020B0502040204020203" pitchFamily="34" charset="0"/>
              <a:ea typeface="游明朝" panose="02020400000000000000" pitchFamily="18" charset="-128"/>
            </a:endParaRPr>
          </a:p>
        </p:txBody>
      </p:sp>
      <p:sp>
        <p:nvSpPr>
          <p:cNvPr id="20" name="正方形/長方形 19"/>
          <p:cNvSpPr/>
          <p:nvPr/>
        </p:nvSpPr>
        <p:spPr>
          <a:xfrm>
            <a:off x="397802" y="6582084"/>
            <a:ext cx="6768000" cy="559489"/>
          </a:xfrm>
          <a:prstGeom prst="rect">
            <a:avLst/>
          </a:prstGeom>
          <a:solidFill>
            <a:srgbClr val="FFF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" name="object 12"/>
          <p:cNvSpPr txBox="1"/>
          <p:nvPr/>
        </p:nvSpPr>
        <p:spPr>
          <a:xfrm>
            <a:off x="678999" y="6694502"/>
            <a:ext cx="6100307" cy="43088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algn="ctr" rtl="0">
              <a:lnSpc>
                <a:spcPct val="100000"/>
              </a:lnSpc>
              <a:spcBef>
                <a:spcPts val="95"/>
              </a:spcBef>
            </a:pPr>
            <a:r>
              <a:rPr lang="my-mm" sz="1400" b="1" kern="0" dirty="0">
                <a:solidFill>
                  <a:srgbClr val="221815"/>
                </a:solidFill>
                <a:latin typeface="Myanmar Text" panose="020B0502040204020203" pitchFamily="34" charset="0"/>
                <a:ea typeface="游明朝" panose="02020400000000000000" pitchFamily="18" charset="-128"/>
                <a:cs typeface="Myanmar Text" panose="020B0502040204020203" pitchFamily="34" charset="0"/>
              </a:rPr>
              <a:t>ဒီလို ရောဂါလက္ခဏာတွေ ပြလာပါက အိမ်ကလူကြီးနဲ့ အနီးနားက လူကြီးတွေကို အသိပေးကြရအောင်။</a:t>
            </a:r>
            <a:endParaRPr sz="1400" b="1" kern="0" dirty="0">
              <a:latin typeface="Myanmar Text" panose="020B0502040204020203" pitchFamily="34" charset="0"/>
              <a:ea typeface="游明朝" panose="02020400000000000000" pitchFamily="18" charset="-128"/>
              <a:cs typeface="Myanmar Text" panose="020B0502040204020203" pitchFamily="34" charset="0"/>
            </a:endParaRPr>
          </a:p>
        </p:txBody>
      </p:sp>
      <p:sp>
        <p:nvSpPr>
          <p:cNvPr id="21" name="正方形/長方形 20"/>
          <p:cNvSpPr/>
          <p:nvPr/>
        </p:nvSpPr>
        <p:spPr>
          <a:xfrm>
            <a:off x="1915146" y="8776012"/>
            <a:ext cx="3705921" cy="357748"/>
          </a:xfrm>
          <a:prstGeom prst="rect">
            <a:avLst/>
          </a:prstGeom>
          <a:solidFill>
            <a:srgbClr val="EC9AB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" name="object 19"/>
          <p:cNvSpPr txBox="1"/>
          <p:nvPr/>
        </p:nvSpPr>
        <p:spPr>
          <a:xfrm>
            <a:off x="2077749" y="8861572"/>
            <a:ext cx="3400998" cy="21544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7938" algn="ctr" rtl="0">
              <a:lnSpc>
                <a:spcPct val="100000"/>
              </a:lnSpc>
              <a:spcBef>
                <a:spcPts val="115"/>
              </a:spcBef>
            </a:pPr>
            <a:r>
              <a:rPr lang="my-mm" sz="1400" b="1" kern="0" dirty="0">
                <a:solidFill>
                  <a:schemeClr val="bg1"/>
                </a:solidFill>
                <a:latin typeface="Myanmar Text" panose="020B0502040204020203" pitchFamily="34" charset="0"/>
                <a:ea typeface="游明朝" panose="02020400000000000000" pitchFamily="18" charset="-128"/>
                <a:cs typeface="Myanmar Text" panose="020B0502040204020203" pitchFamily="34" charset="0"/>
              </a:rPr>
              <a:t>လိုက်နာစေချင်တဲ့ အရေးကြီးသောအချက်။</a:t>
            </a:r>
          </a:p>
        </p:txBody>
      </p:sp>
      <p:pic>
        <p:nvPicPr>
          <p:cNvPr id="52" name="図 51">
            <a:extLst>
              <a:ext uri="{FF2B5EF4-FFF2-40B4-BE49-F238E27FC236}">
                <a16:creationId xmlns:a16="http://schemas.microsoft.com/office/drawing/2014/main" id="{4A1A02CA-69C5-6447-83FA-287FA7681EFC}"/>
              </a:ext>
            </a:extLst>
          </p:cNvPr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1898" y="8674620"/>
            <a:ext cx="406400" cy="495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044372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221815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545</TotalTime>
  <Words>6887</Words>
  <PresentationFormat>ユーザー設定</PresentationFormat>
  <Paragraphs>115</Paragraphs>
  <Slides>4</Slides>
  <Notes>2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13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4</vt:i4>
      </vt:variant>
    </vt:vector>
  </HeadingPairs>
  <TitlesOfParts>
    <vt:vector size="18" baseType="lpstr">
      <vt:lpstr>Cordia New</vt:lpstr>
      <vt:lpstr>HGPGothicE</vt:lpstr>
      <vt:lpstr>ＭＳ Ｐゴシック</vt:lpstr>
      <vt:lpstr>ＭＳ ゴシック</vt:lpstr>
      <vt:lpstr>ＭＳ 明朝</vt:lpstr>
      <vt:lpstr>YuGothic</vt:lpstr>
      <vt:lpstr>メイリオ</vt:lpstr>
      <vt:lpstr>游ゴシック</vt:lpstr>
      <vt:lpstr>游明朝</vt:lpstr>
      <vt:lpstr>Arial</vt:lpstr>
      <vt:lpstr>Calibri</vt:lpstr>
      <vt:lpstr>Myanmar Text</vt:lpstr>
      <vt:lpstr>Times New Roman</vt:lpstr>
      <vt:lpstr>Office Theme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2022-02-13T08:34:01Z</dcterms:created>
  <dcterms:modified xsi:type="dcterms:W3CDTF">2022-04-08T02:34:43Z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2022-02-13T00:00:00Z</vt:filetime>
  </property>
  <property fmtid="{D5CDD505-2E9C-101B-9397-08002B2CF9AE}" pid="3" name="Creator">
    <vt:lpwstr>Adobe Illustrator 25.2 (Macintosh)</vt:lpwstr>
  </property>
  <property fmtid="{D5CDD505-2E9C-101B-9397-08002B2CF9AE}" pid="4" name="LastSaved">
    <vt:filetime>2022-02-13T00:00:00Z</vt:filetime>
  </property>
</Properties>
</file>