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7" r:id="rId2"/>
    <p:sldId id="260" r:id="rId3"/>
    <p:sldId id="262" r:id="rId4"/>
    <p:sldId id="263" r:id="rId5"/>
  </p:sldIdLst>
  <p:sldSz cx="7556500" cy="10693400"/>
  <p:notesSz cx="6735763" cy="9866313"/>
  <p:defaultTextStyle>
    <a:defPPr rtl="0">
      <a:defRPr lang="km-KH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M RINJER" initials="LR" lastIdx="20" clrIdx="0">
    <p:extLst>
      <p:ext uri="{19B8F6BF-5375-455C-9EA6-DF929625EA0E}">
        <p15:presenceInfo xmlns:p15="http://schemas.microsoft.com/office/powerpoint/2012/main" userId="S-1-5-21-4214891098-2421862870-834460858-377909" providerId="AD"/>
      </p:ext>
    </p:extLst>
  </p:cmAuthor>
  <p:cmAuthor id="2" name="常石 美津子(tsuneishi-mitsuko.4h6)" initials="常石" lastIdx="18" clrIdx="1">
    <p:extLst>
      <p:ext uri="{19B8F6BF-5375-455C-9EA6-DF929625EA0E}">
        <p15:presenceInfo xmlns:p15="http://schemas.microsoft.com/office/powerpoint/2012/main" userId="S-1-5-21-4175116151-3849908774-3845857867-6189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365" autoAdjust="0"/>
    <p:restoredTop sz="94679"/>
  </p:normalViewPr>
  <p:slideViewPr>
    <p:cSldViewPr>
      <p:cViewPr>
        <p:scale>
          <a:sx n="125" d="100"/>
          <a:sy n="125" d="100"/>
        </p:scale>
        <p:origin x="792" y="-55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唐 麗麗" userId="f55fa60da7708689" providerId="LiveId" clId="{3FD793BB-41B7-4982-9277-51254C4313EB}"/>
    <pc:docChg chg="custSel modSld">
      <pc:chgData name="唐 麗麗" userId="f55fa60da7708689" providerId="LiveId" clId="{3FD793BB-41B7-4982-9277-51254C4313EB}" dt="2022-03-10T04:48:33.549" v="483" actId="14100"/>
      <pc:docMkLst>
        <pc:docMk/>
      </pc:docMkLst>
      <pc:sldChg chg="modSp mod">
        <pc:chgData name="唐 麗麗" userId="f55fa60da7708689" providerId="LiveId" clId="{3FD793BB-41B7-4982-9277-51254C4313EB}" dt="2022-03-10T04:46:17.989" v="464" actId="14100"/>
        <pc:sldMkLst>
          <pc:docMk/>
          <pc:sldMk cId="0" sldId="257"/>
        </pc:sldMkLst>
        <pc:spChg chg="mod">
          <ac:chgData name="唐 麗麗" userId="f55fa60da7708689" providerId="LiveId" clId="{3FD793BB-41B7-4982-9277-51254C4313EB}" dt="2022-03-10T04:46:17.989" v="464" actId="14100"/>
          <ac:spMkLst>
            <pc:docMk/>
            <pc:sldMk cId="0" sldId="257"/>
            <ac:spMk id="2" creationId="{00000000-0000-0000-0000-000000000000}"/>
          </ac:spMkLst>
        </pc:spChg>
        <pc:spChg chg="mod">
          <ac:chgData name="唐 麗麗" userId="f55fa60da7708689" providerId="LiveId" clId="{3FD793BB-41B7-4982-9277-51254C4313EB}" dt="2022-03-10T04:45:33.004" v="455" actId="122"/>
          <ac:spMkLst>
            <pc:docMk/>
            <pc:sldMk cId="0" sldId="257"/>
            <ac:spMk id="3" creationId="{00000000-0000-0000-0000-000000000000}"/>
          </ac:spMkLst>
        </pc:spChg>
        <pc:spChg chg="mod">
          <ac:chgData name="唐 麗麗" userId="f55fa60da7708689" providerId="LiveId" clId="{3FD793BB-41B7-4982-9277-51254C4313EB}" dt="2022-03-10T04:46:08.947" v="463" actId="122"/>
          <ac:spMkLst>
            <pc:docMk/>
            <pc:sldMk cId="0" sldId="257"/>
            <ac:spMk id="4" creationId="{00000000-0000-0000-0000-000000000000}"/>
          </ac:spMkLst>
        </pc:spChg>
        <pc:spChg chg="mod">
          <ac:chgData name="唐 麗麗" userId="f55fa60da7708689" providerId="LiveId" clId="{3FD793BB-41B7-4982-9277-51254C4313EB}" dt="2022-03-10T04:44:34.049" v="229" actId="947"/>
          <ac:spMkLst>
            <pc:docMk/>
            <pc:sldMk cId="0" sldId="257"/>
            <ac:spMk id="5" creationId="{00000000-0000-0000-0000-000000000000}"/>
          </ac:spMkLst>
        </pc:spChg>
        <pc:spChg chg="mod">
          <ac:chgData name="唐 麗麗" userId="f55fa60da7708689" providerId="LiveId" clId="{3FD793BB-41B7-4982-9277-51254C4313EB}" dt="2022-03-10T04:44:34.049" v="231" actId="947"/>
          <ac:spMkLst>
            <pc:docMk/>
            <pc:sldMk cId="0" sldId="257"/>
            <ac:spMk id="7" creationId="{00000000-0000-0000-0000-000000000000}"/>
          </ac:spMkLst>
        </pc:spChg>
        <pc:spChg chg="mod">
          <ac:chgData name="唐 麗麗" userId="f55fa60da7708689" providerId="LiveId" clId="{3FD793BB-41B7-4982-9277-51254C4313EB}" dt="2022-03-10T04:44:34.065" v="233" actId="947"/>
          <ac:spMkLst>
            <pc:docMk/>
            <pc:sldMk cId="0" sldId="257"/>
            <ac:spMk id="8" creationId="{00000000-0000-0000-0000-000000000000}"/>
          </ac:spMkLst>
        </pc:spChg>
        <pc:spChg chg="mod">
          <ac:chgData name="唐 麗麗" userId="f55fa60da7708689" providerId="LiveId" clId="{3FD793BB-41B7-4982-9277-51254C4313EB}" dt="2022-03-10T04:44:34.065" v="235" actId="947"/>
          <ac:spMkLst>
            <pc:docMk/>
            <pc:sldMk cId="0" sldId="257"/>
            <ac:spMk id="9" creationId="{00000000-0000-0000-0000-000000000000}"/>
          </ac:spMkLst>
        </pc:spChg>
        <pc:spChg chg="mod">
          <ac:chgData name="唐 麗麗" userId="f55fa60da7708689" providerId="LiveId" clId="{3FD793BB-41B7-4982-9277-51254C4313EB}" dt="2022-03-10T04:44:34.065" v="237" actId="947"/>
          <ac:spMkLst>
            <pc:docMk/>
            <pc:sldMk cId="0" sldId="257"/>
            <ac:spMk id="10" creationId="{00000000-0000-0000-0000-000000000000}"/>
          </ac:spMkLst>
        </pc:spChg>
        <pc:spChg chg="mod">
          <ac:chgData name="唐 麗麗" userId="f55fa60da7708689" providerId="LiveId" clId="{3FD793BB-41B7-4982-9277-51254C4313EB}" dt="2022-03-10T04:44:34.065" v="239" actId="947"/>
          <ac:spMkLst>
            <pc:docMk/>
            <pc:sldMk cId="0" sldId="257"/>
            <ac:spMk id="11" creationId="{0DCCC9BB-A527-3E45-9680-A3275A489F89}"/>
          </ac:spMkLst>
        </pc:spChg>
        <pc:spChg chg="mod">
          <ac:chgData name="唐 麗麗" userId="f55fa60da7708689" providerId="LiveId" clId="{3FD793BB-41B7-4982-9277-51254C4313EB}" dt="2022-03-10T04:45:12.663" v="453" actId="1076"/>
          <ac:spMkLst>
            <pc:docMk/>
            <pc:sldMk cId="0" sldId="257"/>
            <ac:spMk id="12" creationId="{1CFE6390-C7AC-4EEC-8635-F0F3827D3763}"/>
          </ac:spMkLst>
        </pc:spChg>
        <pc:spChg chg="mod">
          <ac:chgData name="唐 麗麗" userId="f55fa60da7708689" providerId="LiveId" clId="{3FD793BB-41B7-4982-9277-51254C4313EB}" dt="2022-03-10T04:44:34.081" v="241" actId="947"/>
          <ac:spMkLst>
            <pc:docMk/>
            <pc:sldMk cId="0" sldId="257"/>
            <ac:spMk id="58" creationId="{C9B4DEAB-2846-8D41-981C-D86476D9983A}"/>
          </ac:spMkLst>
        </pc:spChg>
      </pc:sldChg>
      <pc:sldChg chg="modSp mod">
        <pc:chgData name="唐 麗麗" userId="f55fa60da7708689" providerId="LiveId" clId="{3FD793BB-41B7-4982-9277-51254C4313EB}" dt="2022-03-10T04:48:05.233" v="480" actId="122"/>
        <pc:sldMkLst>
          <pc:docMk/>
          <pc:sldMk cId="0" sldId="260"/>
        </pc:sldMkLst>
        <pc:spChg chg="mod">
          <ac:chgData name="唐 麗麗" userId="f55fa60da7708689" providerId="LiveId" clId="{3FD793BB-41B7-4982-9277-51254C4313EB}" dt="2022-03-10T04:46:52.604" v="467" actId="403"/>
          <ac:spMkLst>
            <pc:docMk/>
            <pc:sldMk cId="0" sldId="260"/>
            <ac:spMk id="2" creationId="{00000000-0000-0000-0000-000000000000}"/>
          </ac:spMkLst>
        </pc:spChg>
        <pc:spChg chg="mod">
          <ac:chgData name="唐 麗麗" userId="f55fa60da7708689" providerId="LiveId" clId="{3FD793BB-41B7-4982-9277-51254C4313EB}" dt="2022-03-10T04:46:52.604" v="467" actId="403"/>
          <ac:spMkLst>
            <pc:docMk/>
            <pc:sldMk cId="0" sldId="260"/>
            <ac:spMk id="3" creationId="{00000000-0000-0000-0000-000000000000}"/>
          </ac:spMkLst>
        </pc:spChg>
        <pc:spChg chg="mod">
          <ac:chgData name="唐 麗麗" userId="f55fa60da7708689" providerId="LiveId" clId="{3FD793BB-41B7-4982-9277-51254C4313EB}" dt="2022-03-10T04:46:52.604" v="467" actId="403"/>
          <ac:spMkLst>
            <pc:docMk/>
            <pc:sldMk cId="0" sldId="260"/>
            <ac:spMk id="5" creationId="{00000000-0000-0000-0000-000000000000}"/>
          </ac:spMkLst>
        </pc:spChg>
        <pc:spChg chg="mod">
          <ac:chgData name="唐 麗麗" userId="f55fa60da7708689" providerId="LiveId" clId="{3FD793BB-41B7-4982-9277-51254C4313EB}" dt="2022-03-10T04:46:52.604" v="467" actId="403"/>
          <ac:spMkLst>
            <pc:docMk/>
            <pc:sldMk cId="0" sldId="260"/>
            <ac:spMk id="6" creationId="{00000000-0000-0000-0000-000000000000}"/>
          </ac:spMkLst>
        </pc:spChg>
        <pc:spChg chg="mod">
          <ac:chgData name="唐 麗麗" userId="f55fa60da7708689" providerId="LiveId" clId="{3FD793BB-41B7-4982-9277-51254C4313EB}" dt="2022-03-10T04:46:52.604" v="467" actId="403"/>
          <ac:spMkLst>
            <pc:docMk/>
            <pc:sldMk cId="0" sldId="260"/>
            <ac:spMk id="8" creationId="{00000000-0000-0000-0000-000000000000}"/>
          </ac:spMkLst>
        </pc:spChg>
        <pc:spChg chg="mod">
          <ac:chgData name="唐 麗麗" userId="f55fa60da7708689" providerId="LiveId" clId="{3FD793BB-41B7-4982-9277-51254C4313EB}" dt="2022-03-10T04:46:52.604" v="467" actId="403"/>
          <ac:spMkLst>
            <pc:docMk/>
            <pc:sldMk cId="0" sldId="260"/>
            <ac:spMk id="9" creationId="{00000000-0000-0000-0000-000000000000}"/>
          </ac:spMkLst>
        </pc:spChg>
        <pc:spChg chg="mod">
          <ac:chgData name="唐 麗麗" userId="f55fa60da7708689" providerId="LiveId" clId="{3FD793BB-41B7-4982-9277-51254C4313EB}" dt="2022-03-10T04:46:52.604" v="467" actId="403"/>
          <ac:spMkLst>
            <pc:docMk/>
            <pc:sldMk cId="0" sldId="260"/>
            <ac:spMk id="10" creationId="{00000000-0000-0000-0000-000000000000}"/>
          </ac:spMkLst>
        </pc:spChg>
        <pc:spChg chg="mod">
          <ac:chgData name="唐 麗麗" userId="f55fa60da7708689" providerId="LiveId" clId="{3FD793BB-41B7-4982-9277-51254C4313EB}" dt="2022-03-10T04:46:52.604" v="467" actId="403"/>
          <ac:spMkLst>
            <pc:docMk/>
            <pc:sldMk cId="0" sldId="260"/>
            <ac:spMk id="11" creationId="{00000000-0000-0000-0000-000000000000}"/>
          </ac:spMkLst>
        </pc:spChg>
        <pc:spChg chg="mod">
          <ac:chgData name="唐 麗麗" userId="f55fa60da7708689" providerId="LiveId" clId="{3FD793BB-41B7-4982-9277-51254C4313EB}" dt="2022-03-10T04:46:52.604" v="467" actId="403"/>
          <ac:spMkLst>
            <pc:docMk/>
            <pc:sldMk cId="0" sldId="260"/>
            <ac:spMk id="14" creationId="{00000000-0000-0000-0000-000000000000}"/>
          </ac:spMkLst>
        </pc:spChg>
        <pc:spChg chg="mod">
          <ac:chgData name="唐 麗麗" userId="f55fa60da7708689" providerId="LiveId" clId="{3FD793BB-41B7-4982-9277-51254C4313EB}" dt="2022-03-10T04:46:52.604" v="467" actId="403"/>
          <ac:spMkLst>
            <pc:docMk/>
            <pc:sldMk cId="0" sldId="260"/>
            <ac:spMk id="15" creationId="{00000000-0000-0000-0000-000000000000}"/>
          </ac:spMkLst>
        </pc:spChg>
        <pc:spChg chg="mod">
          <ac:chgData name="唐 麗麗" userId="f55fa60da7708689" providerId="LiveId" clId="{3FD793BB-41B7-4982-9277-51254C4313EB}" dt="2022-03-10T04:46:52.604" v="467" actId="403"/>
          <ac:spMkLst>
            <pc:docMk/>
            <pc:sldMk cId="0" sldId="260"/>
            <ac:spMk id="16" creationId="{00000000-0000-0000-0000-000000000000}"/>
          </ac:spMkLst>
        </pc:spChg>
        <pc:spChg chg="mod">
          <ac:chgData name="唐 麗麗" userId="f55fa60da7708689" providerId="LiveId" clId="{3FD793BB-41B7-4982-9277-51254C4313EB}" dt="2022-03-10T04:46:52.604" v="467" actId="403"/>
          <ac:spMkLst>
            <pc:docMk/>
            <pc:sldMk cId="0" sldId="260"/>
            <ac:spMk id="17" creationId="{00000000-0000-0000-0000-000000000000}"/>
          </ac:spMkLst>
        </pc:spChg>
        <pc:spChg chg="mod">
          <ac:chgData name="唐 麗麗" userId="f55fa60da7708689" providerId="LiveId" clId="{3FD793BB-41B7-4982-9277-51254C4313EB}" dt="2022-03-10T04:46:52.604" v="467" actId="403"/>
          <ac:spMkLst>
            <pc:docMk/>
            <pc:sldMk cId="0" sldId="260"/>
            <ac:spMk id="18" creationId="{00000000-0000-0000-0000-000000000000}"/>
          </ac:spMkLst>
        </pc:spChg>
        <pc:spChg chg="mod">
          <ac:chgData name="唐 麗麗" userId="f55fa60da7708689" providerId="LiveId" clId="{3FD793BB-41B7-4982-9277-51254C4313EB}" dt="2022-03-10T04:46:52.604" v="467" actId="403"/>
          <ac:spMkLst>
            <pc:docMk/>
            <pc:sldMk cId="0" sldId="260"/>
            <ac:spMk id="19" creationId="{D85F96A8-45DB-6947-B5D3-587FD5F25ACB}"/>
          </ac:spMkLst>
        </pc:spChg>
        <pc:spChg chg="mod">
          <ac:chgData name="唐 麗麗" userId="f55fa60da7708689" providerId="LiveId" clId="{3FD793BB-41B7-4982-9277-51254C4313EB}" dt="2022-03-10T04:46:52.604" v="467" actId="403"/>
          <ac:spMkLst>
            <pc:docMk/>
            <pc:sldMk cId="0" sldId="260"/>
            <ac:spMk id="20" creationId="{82D7ADC0-8724-9B4A-B1B7-CD5286A55873}"/>
          </ac:spMkLst>
        </pc:spChg>
        <pc:spChg chg="mod">
          <ac:chgData name="唐 麗麗" userId="f55fa60da7708689" providerId="LiveId" clId="{3FD793BB-41B7-4982-9277-51254C4313EB}" dt="2022-03-10T04:46:52.604" v="467" actId="403"/>
          <ac:spMkLst>
            <pc:docMk/>
            <pc:sldMk cId="0" sldId="260"/>
            <ac:spMk id="21" creationId="{FD973C7E-F8A3-2645-BE42-8B02C51BEBE9}"/>
          </ac:spMkLst>
        </pc:spChg>
        <pc:spChg chg="mod">
          <ac:chgData name="唐 麗麗" userId="f55fa60da7708689" providerId="LiveId" clId="{3FD793BB-41B7-4982-9277-51254C4313EB}" dt="2022-03-10T04:46:52.604" v="467" actId="403"/>
          <ac:spMkLst>
            <pc:docMk/>
            <pc:sldMk cId="0" sldId="260"/>
            <ac:spMk id="22" creationId="{C3B003BD-3F9F-3E4E-BE01-861B89E96CA7}"/>
          </ac:spMkLst>
        </pc:spChg>
        <pc:spChg chg="mod">
          <ac:chgData name="唐 麗麗" userId="f55fa60da7708689" providerId="LiveId" clId="{3FD793BB-41B7-4982-9277-51254C4313EB}" dt="2022-03-10T04:46:52.604" v="467" actId="403"/>
          <ac:spMkLst>
            <pc:docMk/>
            <pc:sldMk cId="0" sldId="260"/>
            <ac:spMk id="23" creationId="{1D458E5C-3536-3846-973C-25B1FA85242B}"/>
          </ac:spMkLst>
        </pc:spChg>
        <pc:spChg chg="mod">
          <ac:chgData name="唐 麗麗" userId="f55fa60da7708689" providerId="LiveId" clId="{3FD793BB-41B7-4982-9277-51254C4313EB}" dt="2022-03-10T04:46:52.604" v="467" actId="403"/>
          <ac:spMkLst>
            <pc:docMk/>
            <pc:sldMk cId="0" sldId="260"/>
            <ac:spMk id="24" creationId="{2460E5CE-7432-E74D-BE52-DED87962EFB7}"/>
          </ac:spMkLst>
        </pc:spChg>
        <pc:spChg chg="mod">
          <ac:chgData name="唐 麗麗" userId="f55fa60da7708689" providerId="LiveId" clId="{3FD793BB-41B7-4982-9277-51254C4313EB}" dt="2022-03-10T04:48:05.233" v="480" actId="122"/>
          <ac:spMkLst>
            <pc:docMk/>
            <pc:sldMk cId="0" sldId="260"/>
            <ac:spMk id="25" creationId="{5CCD37BF-9DBF-394F-951F-C91044A2B359}"/>
          </ac:spMkLst>
        </pc:spChg>
        <pc:spChg chg="mod">
          <ac:chgData name="唐 麗麗" userId="f55fa60da7708689" providerId="LiveId" clId="{3FD793BB-41B7-4982-9277-51254C4313EB}" dt="2022-03-10T04:46:52.604" v="467" actId="403"/>
          <ac:spMkLst>
            <pc:docMk/>
            <pc:sldMk cId="0" sldId="260"/>
            <ac:spMk id="27" creationId="{DBB5035C-71CF-7544-AE4E-0D024F5102B2}"/>
          </ac:spMkLst>
        </pc:spChg>
        <pc:spChg chg="mod">
          <ac:chgData name="唐 麗麗" userId="f55fa60da7708689" providerId="LiveId" clId="{3FD793BB-41B7-4982-9277-51254C4313EB}" dt="2022-03-10T04:46:52.604" v="467" actId="403"/>
          <ac:spMkLst>
            <pc:docMk/>
            <pc:sldMk cId="0" sldId="260"/>
            <ac:spMk id="28" creationId="{B8E6F0D2-6DA9-9A4D-990A-585919F79A8F}"/>
          </ac:spMkLst>
        </pc:spChg>
        <pc:spChg chg="mod">
          <ac:chgData name="唐 麗麗" userId="f55fa60da7708689" providerId="LiveId" clId="{3FD793BB-41B7-4982-9277-51254C4313EB}" dt="2022-03-10T04:47:00.090" v="468" actId="14100"/>
          <ac:spMkLst>
            <pc:docMk/>
            <pc:sldMk cId="0" sldId="260"/>
            <ac:spMk id="29" creationId="{3EFE5460-E3A2-FC49-B0B6-7EBC0B84D628}"/>
          </ac:spMkLst>
        </pc:spChg>
        <pc:spChg chg="mod">
          <ac:chgData name="唐 麗麗" userId="f55fa60da7708689" providerId="LiveId" clId="{3FD793BB-41B7-4982-9277-51254C4313EB}" dt="2022-03-10T04:46:52.604" v="467" actId="403"/>
          <ac:spMkLst>
            <pc:docMk/>
            <pc:sldMk cId="0" sldId="260"/>
            <ac:spMk id="30" creationId="{706BAFD6-EE88-AF44-A4DF-9A9FAC8574C2}"/>
          </ac:spMkLst>
        </pc:spChg>
        <pc:spChg chg="mod">
          <ac:chgData name="唐 麗麗" userId="f55fa60da7708689" providerId="LiveId" clId="{3FD793BB-41B7-4982-9277-51254C4313EB}" dt="2022-03-10T04:47:05.759" v="469" actId="14100"/>
          <ac:spMkLst>
            <pc:docMk/>
            <pc:sldMk cId="0" sldId="260"/>
            <ac:spMk id="31" creationId="{DD723231-5405-7542-8272-46D433ABBF6C}"/>
          </ac:spMkLst>
        </pc:spChg>
        <pc:spChg chg="mod">
          <ac:chgData name="唐 麗麗" userId="f55fa60da7708689" providerId="LiveId" clId="{3FD793BB-41B7-4982-9277-51254C4313EB}" dt="2022-03-10T04:46:52.604" v="467" actId="403"/>
          <ac:spMkLst>
            <pc:docMk/>
            <pc:sldMk cId="0" sldId="260"/>
            <ac:spMk id="32" creationId="{DA936D7B-EC48-E249-9FC3-75DCAABF547A}"/>
          </ac:spMkLst>
        </pc:spChg>
        <pc:spChg chg="mod">
          <ac:chgData name="唐 麗麗" userId="f55fa60da7708689" providerId="LiveId" clId="{3FD793BB-41B7-4982-9277-51254C4313EB}" dt="2022-03-10T04:47:50.306" v="477" actId="14100"/>
          <ac:spMkLst>
            <pc:docMk/>
            <pc:sldMk cId="0" sldId="260"/>
            <ac:spMk id="33" creationId="{71F1F63C-4629-824E-92A4-3E25965C9B34}"/>
          </ac:spMkLst>
        </pc:spChg>
        <pc:spChg chg="mod">
          <ac:chgData name="唐 麗麗" userId="f55fa60da7708689" providerId="LiveId" clId="{3FD793BB-41B7-4982-9277-51254C4313EB}" dt="2022-03-10T04:47:27.662" v="474" actId="1076"/>
          <ac:spMkLst>
            <pc:docMk/>
            <pc:sldMk cId="0" sldId="260"/>
            <ac:spMk id="34" creationId="{F1FF40C3-FCAB-D747-80CF-49026A901103}"/>
          </ac:spMkLst>
        </pc:spChg>
        <pc:spChg chg="mod">
          <ac:chgData name="唐 麗麗" userId="f55fa60da7708689" providerId="LiveId" clId="{3FD793BB-41B7-4982-9277-51254C4313EB}" dt="2022-03-10T04:46:52.604" v="467" actId="403"/>
          <ac:spMkLst>
            <pc:docMk/>
            <pc:sldMk cId="0" sldId="260"/>
            <ac:spMk id="35" creationId="{34453545-338E-7047-821F-1A9853C10BCE}"/>
          </ac:spMkLst>
        </pc:spChg>
        <pc:spChg chg="mod">
          <ac:chgData name="唐 麗麗" userId="f55fa60da7708689" providerId="LiveId" clId="{3FD793BB-41B7-4982-9277-51254C4313EB}" dt="2022-03-10T04:47:32.144" v="475" actId="1076"/>
          <ac:spMkLst>
            <pc:docMk/>
            <pc:sldMk cId="0" sldId="260"/>
            <ac:spMk id="36" creationId="{1499338A-1738-7C40-9ABE-CF2218A9E6B8}"/>
          </ac:spMkLst>
        </pc:spChg>
        <pc:spChg chg="mod">
          <ac:chgData name="唐 麗麗" userId="f55fa60da7708689" providerId="LiveId" clId="{3FD793BB-41B7-4982-9277-51254C4313EB}" dt="2022-03-10T04:46:52.604" v="467" actId="403"/>
          <ac:spMkLst>
            <pc:docMk/>
            <pc:sldMk cId="0" sldId="260"/>
            <ac:spMk id="37" creationId="{72D444E7-C447-DB4E-BDD7-BFA0E73E06EE}"/>
          </ac:spMkLst>
        </pc:spChg>
        <pc:spChg chg="mod">
          <ac:chgData name="唐 麗麗" userId="f55fa60da7708689" providerId="LiveId" clId="{3FD793BB-41B7-4982-9277-51254C4313EB}" dt="2022-03-10T04:46:52.604" v="467" actId="403"/>
          <ac:spMkLst>
            <pc:docMk/>
            <pc:sldMk cId="0" sldId="260"/>
            <ac:spMk id="38" creationId="{48FEC9E3-9AFA-8443-A9F9-F045DDE320B9}"/>
          </ac:spMkLst>
        </pc:spChg>
        <pc:spChg chg="mod">
          <ac:chgData name="唐 麗麗" userId="f55fa60da7708689" providerId="LiveId" clId="{3FD793BB-41B7-4982-9277-51254C4313EB}" dt="2022-03-10T04:46:52.604" v="467" actId="403"/>
          <ac:spMkLst>
            <pc:docMk/>
            <pc:sldMk cId="0" sldId="260"/>
            <ac:spMk id="39" creationId="{AD5145CC-C55D-5A4B-978A-C05463034D81}"/>
          </ac:spMkLst>
        </pc:spChg>
        <pc:spChg chg="mod">
          <ac:chgData name="唐 麗麗" userId="f55fa60da7708689" providerId="LiveId" clId="{3FD793BB-41B7-4982-9277-51254C4313EB}" dt="2022-03-10T04:46:52.604" v="467" actId="403"/>
          <ac:spMkLst>
            <pc:docMk/>
            <pc:sldMk cId="0" sldId="260"/>
            <ac:spMk id="40" creationId="{16B5C306-CC5E-8A49-A523-2FE9221F6226}"/>
          </ac:spMkLst>
        </pc:spChg>
        <pc:spChg chg="mod">
          <ac:chgData name="唐 麗麗" userId="f55fa60da7708689" providerId="LiveId" clId="{3FD793BB-41B7-4982-9277-51254C4313EB}" dt="2022-03-10T04:46:52.604" v="467" actId="403"/>
          <ac:spMkLst>
            <pc:docMk/>
            <pc:sldMk cId="0" sldId="260"/>
            <ac:spMk id="41" creationId="{0C4D218E-31B7-E149-ADC6-60BDE933E4F0}"/>
          </ac:spMkLst>
        </pc:spChg>
        <pc:spChg chg="mod">
          <ac:chgData name="唐 麗麗" userId="f55fa60da7708689" providerId="LiveId" clId="{3FD793BB-41B7-4982-9277-51254C4313EB}" dt="2022-03-10T04:46:52.604" v="467" actId="403"/>
          <ac:spMkLst>
            <pc:docMk/>
            <pc:sldMk cId="0" sldId="260"/>
            <ac:spMk id="42" creationId="{928A3321-BBFF-7A4D-BC3F-7D5CB84D59C8}"/>
          </ac:spMkLst>
        </pc:spChg>
        <pc:spChg chg="mod">
          <ac:chgData name="唐 麗麗" userId="f55fa60da7708689" providerId="LiveId" clId="{3FD793BB-41B7-4982-9277-51254C4313EB}" dt="2022-03-10T04:46:52.604" v="467" actId="403"/>
          <ac:spMkLst>
            <pc:docMk/>
            <pc:sldMk cId="0" sldId="260"/>
            <ac:spMk id="43" creationId="{2F09E25F-A619-6E4F-B1C5-F98F82E9A28B}"/>
          </ac:spMkLst>
        </pc:spChg>
        <pc:spChg chg="mod">
          <ac:chgData name="唐 麗麗" userId="f55fa60da7708689" providerId="LiveId" clId="{3FD793BB-41B7-4982-9277-51254C4313EB}" dt="2022-03-10T04:47:59.370" v="479" actId="1076"/>
          <ac:spMkLst>
            <pc:docMk/>
            <pc:sldMk cId="0" sldId="260"/>
            <ac:spMk id="44" creationId="{934E7787-CDCF-584B-B493-AE9356DD708E}"/>
          </ac:spMkLst>
        </pc:spChg>
        <pc:spChg chg="mod">
          <ac:chgData name="唐 麗麗" userId="f55fa60da7708689" providerId="LiveId" clId="{3FD793BB-41B7-4982-9277-51254C4313EB}" dt="2022-03-10T04:46:52.604" v="467" actId="403"/>
          <ac:spMkLst>
            <pc:docMk/>
            <pc:sldMk cId="0" sldId="260"/>
            <ac:spMk id="45" creationId="{60708706-F120-1C42-9987-51163A21AE51}"/>
          </ac:spMkLst>
        </pc:spChg>
        <pc:spChg chg="mod">
          <ac:chgData name="唐 麗麗" userId="f55fa60da7708689" providerId="LiveId" clId="{3FD793BB-41B7-4982-9277-51254C4313EB}" dt="2022-03-10T04:46:52.604" v="467" actId="403"/>
          <ac:spMkLst>
            <pc:docMk/>
            <pc:sldMk cId="0" sldId="260"/>
            <ac:spMk id="46" creationId="{C4AF9AD9-54D6-9947-9201-F45B574A7BEB}"/>
          </ac:spMkLst>
        </pc:spChg>
        <pc:spChg chg="mod">
          <ac:chgData name="唐 麗麗" userId="f55fa60da7708689" providerId="LiveId" clId="{3FD793BB-41B7-4982-9277-51254C4313EB}" dt="2022-03-10T04:46:52.604" v="467" actId="403"/>
          <ac:spMkLst>
            <pc:docMk/>
            <pc:sldMk cId="0" sldId="260"/>
            <ac:spMk id="47" creationId="{889D00B0-16D3-B640-928F-3F914DB5BE72}"/>
          </ac:spMkLst>
        </pc:spChg>
        <pc:spChg chg="mod">
          <ac:chgData name="唐 麗麗" userId="f55fa60da7708689" providerId="LiveId" clId="{3FD793BB-41B7-4982-9277-51254C4313EB}" dt="2022-03-10T04:46:52.604" v="467" actId="403"/>
          <ac:spMkLst>
            <pc:docMk/>
            <pc:sldMk cId="0" sldId="260"/>
            <ac:spMk id="48" creationId="{745B9971-67EB-B84A-AED0-2543DF330809}"/>
          </ac:spMkLst>
        </pc:spChg>
        <pc:spChg chg="mod">
          <ac:chgData name="唐 麗麗" userId="f55fa60da7708689" providerId="LiveId" clId="{3FD793BB-41B7-4982-9277-51254C4313EB}" dt="2022-03-10T04:46:52.604" v="467" actId="403"/>
          <ac:spMkLst>
            <pc:docMk/>
            <pc:sldMk cId="0" sldId="260"/>
            <ac:spMk id="49" creationId="{8D593D21-FA8A-3540-A1AE-B193BA4887C5}"/>
          </ac:spMkLst>
        </pc:spChg>
        <pc:spChg chg="mod">
          <ac:chgData name="唐 麗麗" userId="f55fa60da7708689" providerId="LiveId" clId="{3FD793BB-41B7-4982-9277-51254C4313EB}" dt="2022-03-10T04:46:52.604" v="467" actId="403"/>
          <ac:spMkLst>
            <pc:docMk/>
            <pc:sldMk cId="0" sldId="260"/>
            <ac:spMk id="50" creationId="{1BA0EACF-A883-2740-8693-2E3F72120115}"/>
          </ac:spMkLst>
        </pc:spChg>
        <pc:graphicFrameChg chg="modGraphic">
          <ac:chgData name="唐 麗麗" userId="f55fa60da7708689" providerId="LiveId" clId="{3FD793BB-41B7-4982-9277-51254C4313EB}" dt="2022-03-10T04:44:34.134" v="275" actId="947"/>
          <ac:graphicFrameMkLst>
            <pc:docMk/>
            <pc:sldMk cId="0" sldId="260"/>
            <ac:graphicFrameMk id="12" creationId="{00000000-0000-0000-0000-000000000000}"/>
          </ac:graphicFrameMkLst>
        </pc:graphicFrameChg>
      </pc:sldChg>
      <pc:sldChg chg="modSp mod">
        <pc:chgData name="唐 麗麗" userId="f55fa60da7708689" providerId="LiveId" clId="{3FD793BB-41B7-4982-9277-51254C4313EB}" dt="2022-03-10T04:48:33.549" v="483" actId="14100"/>
        <pc:sldMkLst>
          <pc:docMk/>
          <pc:sldMk cId="0" sldId="262"/>
        </pc:sldMkLst>
        <pc:spChg chg="mod">
          <ac:chgData name="唐 麗麗" userId="f55fa60da7708689" providerId="LiveId" clId="{3FD793BB-41B7-4982-9277-51254C4313EB}" dt="2022-03-10T04:48:20.287" v="481" actId="255"/>
          <ac:spMkLst>
            <pc:docMk/>
            <pc:sldMk cId="0" sldId="262"/>
            <ac:spMk id="2" creationId="{00000000-0000-0000-0000-000000000000}"/>
          </ac:spMkLst>
        </pc:spChg>
        <pc:spChg chg="mod">
          <ac:chgData name="唐 麗麗" userId="f55fa60da7708689" providerId="LiveId" clId="{3FD793BB-41B7-4982-9277-51254C4313EB}" dt="2022-03-10T04:48:20.287" v="481" actId="255"/>
          <ac:spMkLst>
            <pc:docMk/>
            <pc:sldMk cId="0" sldId="262"/>
            <ac:spMk id="4" creationId="{00000000-0000-0000-0000-000000000000}"/>
          </ac:spMkLst>
        </pc:spChg>
        <pc:spChg chg="mod">
          <ac:chgData name="唐 麗麗" userId="f55fa60da7708689" providerId="LiveId" clId="{3FD793BB-41B7-4982-9277-51254C4313EB}" dt="2022-03-10T04:48:20.287" v="481" actId="255"/>
          <ac:spMkLst>
            <pc:docMk/>
            <pc:sldMk cId="0" sldId="262"/>
            <ac:spMk id="5" creationId="{00000000-0000-0000-0000-000000000000}"/>
          </ac:spMkLst>
        </pc:spChg>
        <pc:spChg chg="mod">
          <ac:chgData name="唐 麗麗" userId="f55fa60da7708689" providerId="LiveId" clId="{3FD793BB-41B7-4982-9277-51254C4313EB}" dt="2022-03-10T04:48:20.287" v="481" actId="255"/>
          <ac:spMkLst>
            <pc:docMk/>
            <pc:sldMk cId="0" sldId="262"/>
            <ac:spMk id="6" creationId="{00000000-0000-0000-0000-000000000000}"/>
          </ac:spMkLst>
        </pc:spChg>
        <pc:spChg chg="mod">
          <ac:chgData name="唐 麗麗" userId="f55fa60da7708689" providerId="LiveId" clId="{3FD793BB-41B7-4982-9277-51254C4313EB}" dt="2022-03-10T04:48:20.287" v="481" actId="255"/>
          <ac:spMkLst>
            <pc:docMk/>
            <pc:sldMk cId="0" sldId="262"/>
            <ac:spMk id="7" creationId="{00000000-0000-0000-0000-000000000000}"/>
          </ac:spMkLst>
        </pc:spChg>
        <pc:spChg chg="mod">
          <ac:chgData name="唐 麗麗" userId="f55fa60da7708689" providerId="LiveId" clId="{3FD793BB-41B7-4982-9277-51254C4313EB}" dt="2022-03-10T04:48:20.287" v="481" actId="255"/>
          <ac:spMkLst>
            <pc:docMk/>
            <pc:sldMk cId="0" sldId="262"/>
            <ac:spMk id="8" creationId="{00000000-0000-0000-0000-000000000000}"/>
          </ac:spMkLst>
        </pc:spChg>
        <pc:spChg chg="mod">
          <ac:chgData name="唐 麗麗" userId="f55fa60da7708689" providerId="LiveId" clId="{3FD793BB-41B7-4982-9277-51254C4313EB}" dt="2022-03-10T04:48:20.287" v="481" actId="255"/>
          <ac:spMkLst>
            <pc:docMk/>
            <pc:sldMk cId="0" sldId="262"/>
            <ac:spMk id="9" creationId="{00000000-0000-0000-0000-000000000000}"/>
          </ac:spMkLst>
        </pc:spChg>
        <pc:spChg chg="mod">
          <ac:chgData name="唐 麗麗" userId="f55fa60da7708689" providerId="LiveId" clId="{3FD793BB-41B7-4982-9277-51254C4313EB}" dt="2022-03-10T04:48:20.287" v="481" actId="255"/>
          <ac:spMkLst>
            <pc:docMk/>
            <pc:sldMk cId="0" sldId="262"/>
            <ac:spMk id="10" creationId="{00000000-0000-0000-0000-000000000000}"/>
          </ac:spMkLst>
        </pc:spChg>
        <pc:spChg chg="mod">
          <ac:chgData name="唐 麗麗" userId="f55fa60da7708689" providerId="LiveId" clId="{3FD793BB-41B7-4982-9277-51254C4313EB}" dt="2022-03-10T04:48:20.287" v="481" actId="255"/>
          <ac:spMkLst>
            <pc:docMk/>
            <pc:sldMk cId="0" sldId="262"/>
            <ac:spMk id="11" creationId="{00000000-0000-0000-0000-000000000000}"/>
          </ac:spMkLst>
        </pc:spChg>
        <pc:spChg chg="mod">
          <ac:chgData name="唐 麗麗" userId="f55fa60da7708689" providerId="LiveId" clId="{3FD793BB-41B7-4982-9277-51254C4313EB}" dt="2022-03-10T04:48:20.287" v="481" actId="255"/>
          <ac:spMkLst>
            <pc:docMk/>
            <pc:sldMk cId="0" sldId="262"/>
            <ac:spMk id="12" creationId="{00000000-0000-0000-0000-000000000000}"/>
          </ac:spMkLst>
        </pc:spChg>
        <pc:spChg chg="mod">
          <ac:chgData name="唐 麗麗" userId="f55fa60da7708689" providerId="LiveId" clId="{3FD793BB-41B7-4982-9277-51254C4313EB}" dt="2022-03-10T04:48:20.287" v="481" actId="255"/>
          <ac:spMkLst>
            <pc:docMk/>
            <pc:sldMk cId="0" sldId="262"/>
            <ac:spMk id="13" creationId="{00000000-0000-0000-0000-000000000000}"/>
          </ac:spMkLst>
        </pc:spChg>
        <pc:spChg chg="mod">
          <ac:chgData name="唐 麗麗" userId="f55fa60da7708689" providerId="LiveId" clId="{3FD793BB-41B7-4982-9277-51254C4313EB}" dt="2022-03-10T04:48:20.287" v="481" actId="255"/>
          <ac:spMkLst>
            <pc:docMk/>
            <pc:sldMk cId="0" sldId="262"/>
            <ac:spMk id="15" creationId="{00000000-0000-0000-0000-000000000000}"/>
          </ac:spMkLst>
        </pc:spChg>
        <pc:spChg chg="mod">
          <ac:chgData name="唐 麗麗" userId="f55fa60da7708689" providerId="LiveId" clId="{3FD793BB-41B7-4982-9277-51254C4313EB}" dt="2022-03-10T04:48:20.287" v="481" actId="255"/>
          <ac:spMkLst>
            <pc:docMk/>
            <pc:sldMk cId="0" sldId="262"/>
            <ac:spMk id="16" creationId="{00000000-0000-0000-0000-000000000000}"/>
          </ac:spMkLst>
        </pc:spChg>
        <pc:spChg chg="mod">
          <ac:chgData name="唐 麗麗" userId="f55fa60da7708689" providerId="LiveId" clId="{3FD793BB-41B7-4982-9277-51254C4313EB}" dt="2022-03-10T04:48:20.287" v="481" actId="255"/>
          <ac:spMkLst>
            <pc:docMk/>
            <pc:sldMk cId="0" sldId="262"/>
            <ac:spMk id="18" creationId="{00000000-0000-0000-0000-000000000000}"/>
          </ac:spMkLst>
        </pc:spChg>
        <pc:spChg chg="mod">
          <ac:chgData name="唐 麗麗" userId="f55fa60da7708689" providerId="LiveId" clId="{3FD793BB-41B7-4982-9277-51254C4313EB}" dt="2022-03-10T04:48:20.287" v="481" actId="255"/>
          <ac:spMkLst>
            <pc:docMk/>
            <pc:sldMk cId="0" sldId="262"/>
            <ac:spMk id="19" creationId="{00000000-0000-0000-0000-000000000000}"/>
          </ac:spMkLst>
        </pc:spChg>
        <pc:spChg chg="mod">
          <ac:chgData name="唐 麗麗" userId="f55fa60da7708689" providerId="LiveId" clId="{3FD793BB-41B7-4982-9277-51254C4313EB}" dt="2022-03-10T04:48:20.287" v="481" actId="255"/>
          <ac:spMkLst>
            <pc:docMk/>
            <pc:sldMk cId="0" sldId="262"/>
            <ac:spMk id="21" creationId="{00000000-0000-0000-0000-000000000000}"/>
          </ac:spMkLst>
        </pc:spChg>
        <pc:spChg chg="mod">
          <ac:chgData name="唐 麗麗" userId="f55fa60da7708689" providerId="LiveId" clId="{3FD793BB-41B7-4982-9277-51254C4313EB}" dt="2022-03-10T04:48:20.287" v="481" actId="255"/>
          <ac:spMkLst>
            <pc:docMk/>
            <pc:sldMk cId="0" sldId="262"/>
            <ac:spMk id="22" creationId="{00000000-0000-0000-0000-000000000000}"/>
          </ac:spMkLst>
        </pc:spChg>
        <pc:spChg chg="mod">
          <ac:chgData name="唐 麗麗" userId="f55fa60da7708689" providerId="LiveId" clId="{3FD793BB-41B7-4982-9277-51254C4313EB}" dt="2022-03-10T04:48:20.287" v="481" actId="255"/>
          <ac:spMkLst>
            <pc:docMk/>
            <pc:sldMk cId="0" sldId="262"/>
            <ac:spMk id="23" creationId="{77965316-8F53-6349-B932-2DDA671FA1BA}"/>
          </ac:spMkLst>
        </pc:spChg>
        <pc:spChg chg="mod">
          <ac:chgData name="唐 麗麗" userId="f55fa60da7708689" providerId="LiveId" clId="{3FD793BB-41B7-4982-9277-51254C4313EB}" dt="2022-03-10T04:48:20.287" v="481" actId="255"/>
          <ac:spMkLst>
            <pc:docMk/>
            <pc:sldMk cId="0" sldId="262"/>
            <ac:spMk id="24" creationId="{6493E363-66FB-D74A-86A0-C0A209774F13}"/>
          </ac:spMkLst>
        </pc:spChg>
        <pc:spChg chg="mod">
          <ac:chgData name="唐 麗麗" userId="f55fa60da7708689" providerId="LiveId" clId="{3FD793BB-41B7-4982-9277-51254C4313EB}" dt="2022-03-10T04:48:20.287" v="481" actId="255"/>
          <ac:spMkLst>
            <pc:docMk/>
            <pc:sldMk cId="0" sldId="262"/>
            <ac:spMk id="25" creationId="{C70E842F-A3FF-2546-BEA2-2F7B9DC1936A}"/>
          </ac:spMkLst>
        </pc:spChg>
        <pc:spChg chg="mod">
          <ac:chgData name="唐 麗麗" userId="f55fa60da7708689" providerId="LiveId" clId="{3FD793BB-41B7-4982-9277-51254C4313EB}" dt="2022-03-10T04:48:31.367" v="482" actId="14100"/>
          <ac:spMkLst>
            <pc:docMk/>
            <pc:sldMk cId="0" sldId="262"/>
            <ac:spMk id="26" creationId="{741CD53B-3C82-7846-BEF4-FB0FC58DAD80}"/>
          </ac:spMkLst>
        </pc:spChg>
        <pc:spChg chg="mod">
          <ac:chgData name="唐 麗麗" userId="f55fa60da7708689" providerId="LiveId" clId="{3FD793BB-41B7-4982-9277-51254C4313EB}" dt="2022-03-10T04:48:20.287" v="481" actId="255"/>
          <ac:spMkLst>
            <pc:docMk/>
            <pc:sldMk cId="0" sldId="262"/>
            <ac:spMk id="27" creationId="{67B83858-26A6-B54A-810A-92A9BD163E94}"/>
          </ac:spMkLst>
        </pc:spChg>
        <pc:spChg chg="mod">
          <ac:chgData name="唐 麗麗" userId="f55fa60da7708689" providerId="LiveId" clId="{3FD793BB-41B7-4982-9277-51254C4313EB}" dt="2022-03-10T04:48:33.549" v="483" actId="14100"/>
          <ac:spMkLst>
            <pc:docMk/>
            <pc:sldMk cId="0" sldId="262"/>
            <ac:spMk id="28" creationId="{42592571-ECFF-D84C-8FC6-B877E3DA23D9}"/>
          </ac:spMkLst>
        </pc:spChg>
        <pc:spChg chg="mod">
          <ac:chgData name="唐 麗麗" userId="f55fa60da7708689" providerId="LiveId" clId="{3FD793BB-41B7-4982-9277-51254C4313EB}" dt="2022-03-10T04:48:20.287" v="481" actId="255"/>
          <ac:spMkLst>
            <pc:docMk/>
            <pc:sldMk cId="0" sldId="262"/>
            <ac:spMk id="29" creationId="{2D0A2914-C46D-254D-AE90-6FE1A415849E}"/>
          </ac:spMkLst>
        </pc:spChg>
        <pc:spChg chg="mod">
          <ac:chgData name="唐 麗麗" userId="f55fa60da7708689" providerId="LiveId" clId="{3FD793BB-41B7-4982-9277-51254C4313EB}" dt="2022-03-10T04:48:20.287" v="481" actId="255"/>
          <ac:spMkLst>
            <pc:docMk/>
            <pc:sldMk cId="0" sldId="262"/>
            <ac:spMk id="30" creationId="{7DE6344A-031D-A54E-8926-91D5366FF30F}"/>
          </ac:spMkLst>
        </pc:spChg>
        <pc:spChg chg="mod">
          <ac:chgData name="唐 麗麗" userId="f55fa60da7708689" providerId="LiveId" clId="{3FD793BB-41B7-4982-9277-51254C4313EB}" dt="2022-03-10T04:48:20.287" v="481" actId="255"/>
          <ac:spMkLst>
            <pc:docMk/>
            <pc:sldMk cId="0" sldId="262"/>
            <ac:spMk id="31" creationId="{A171814A-6719-2642-A8B6-B0F5990C342A}"/>
          </ac:spMkLst>
        </pc:spChg>
        <pc:spChg chg="mod">
          <ac:chgData name="唐 麗麗" userId="f55fa60da7708689" providerId="LiveId" clId="{3FD793BB-41B7-4982-9277-51254C4313EB}" dt="2022-03-10T04:48:20.287" v="481" actId="255"/>
          <ac:spMkLst>
            <pc:docMk/>
            <pc:sldMk cId="0" sldId="262"/>
            <ac:spMk id="32" creationId="{ED23D7E8-C96E-7B45-959E-C82CF4A0471C}"/>
          </ac:spMkLst>
        </pc:spChg>
        <pc:spChg chg="mod">
          <ac:chgData name="唐 麗麗" userId="f55fa60da7708689" providerId="LiveId" clId="{3FD793BB-41B7-4982-9277-51254C4313EB}" dt="2022-03-10T04:48:20.287" v="481" actId="255"/>
          <ac:spMkLst>
            <pc:docMk/>
            <pc:sldMk cId="0" sldId="262"/>
            <ac:spMk id="33" creationId="{83CCD49C-629C-434D-BB4C-FA8E1DC53E99}"/>
          </ac:spMkLst>
        </pc:spChg>
        <pc:spChg chg="mod">
          <ac:chgData name="唐 麗麗" userId="f55fa60da7708689" providerId="LiveId" clId="{3FD793BB-41B7-4982-9277-51254C4313EB}" dt="2022-03-10T04:48:20.287" v="481" actId="255"/>
          <ac:spMkLst>
            <pc:docMk/>
            <pc:sldMk cId="0" sldId="262"/>
            <ac:spMk id="34" creationId="{B78EF2AF-EF60-034C-9ABF-04F3E657A6B5}"/>
          </ac:spMkLst>
        </pc:spChg>
        <pc:spChg chg="mod">
          <ac:chgData name="唐 麗麗" userId="f55fa60da7708689" providerId="LiveId" clId="{3FD793BB-41B7-4982-9277-51254C4313EB}" dt="2022-03-10T04:48:20.287" v="481" actId="255"/>
          <ac:spMkLst>
            <pc:docMk/>
            <pc:sldMk cId="0" sldId="262"/>
            <ac:spMk id="35" creationId="{F9CB5CA4-AC3B-F64C-983C-ECA4AAD2ED17}"/>
          </ac:spMkLst>
        </pc:spChg>
        <pc:spChg chg="mod">
          <ac:chgData name="唐 麗麗" userId="f55fa60da7708689" providerId="LiveId" clId="{3FD793BB-41B7-4982-9277-51254C4313EB}" dt="2022-03-10T04:48:20.287" v="481" actId="255"/>
          <ac:spMkLst>
            <pc:docMk/>
            <pc:sldMk cId="0" sldId="262"/>
            <ac:spMk id="36" creationId="{3C2F52DC-678A-BB43-AD20-F6E237B81A07}"/>
          </ac:spMkLst>
        </pc:spChg>
        <pc:spChg chg="mod">
          <ac:chgData name="唐 麗麗" userId="f55fa60da7708689" providerId="LiveId" clId="{3FD793BB-41B7-4982-9277-51254C4313EB}" dt="2022-03-10T04:48:20.287" v="481" actId="255"/>
          <ac:spMkLst>
            <pc:docMk/>
            <pc:sldMk cId="0" sldId="262"/>
            <ac:spMk id="37" creationId="{A2A5A8BD-6C0F-0D42-A980-A5836FBDAC02}"/>
          </ac:spMkLst>
        </pc:spChg>
        <pc:spChg chg="mod">
          <ac:chgData name="唐 麗麗" userId="f55fa60da7708689" providerId="LiveId" clId="{3FD793BB-41B7-4982-9277-51254C4313EB}" dt="2022-03-10T04:48:20.287" v="481" actId="255"/>
          <ac:spMkLst>
            <pc:docMk/>
            <pc:sldMk cId="0" sldId="262"/>
            <ac:spMk id="38" creationId="{833E6E0D-5B5C-6949-A29A-22BE034EC1EF}"/>
          </ac:spMkLst>
        </pc:spChg>
        <pc:spChg chg="mod">
          <ac:chgData name="唐 麗麗" userId="f55fa60da7708689" providerId="LiveId" clId="{3FD793BB-41B7-4982-9277-51254C4313EB}" dt="2022-03-10T04:48:20.287" v="481" actId="255"/>
          <ac:spMkLst>
            <pc:docMk/>
            <pc:sldMk cId="0" sldId="262"/>
            <ac:spMk id="39" creationId="{40482D6F-7FDC-914B-A8CA-ED744F3DA5BF}"/>
          </ac:spMkLst>
        </pc:spChg>
        <pc:spChg chg="mod">
          <ac:chgData name="唐 麗麗" userId="f55fa60da7708689" providerId="LiveId" clId="{3FD793BB-41B7-4982-9277-51254C4313EB}" dt="2022-03-10T04:48:20.287" v="481" actId="255"/>
          <ac:spMkLst>
            <pc:docMk/>
            <pc:sldMk cId="0" sldId="262"/>
            <ac:spMk id="40" creationId="{24E84317-DEA3-EE49-AEC2-AE65102A4E83}"/>
          </ac:spMkLst>
        </pc:spChg>
        <pc:spChg chg="mod">
          <ac:chgData name="唐 麗麗" userId="f55fa60da7708689" providerId="LiveId" clId="{3FD793BB-41B7-4982-9277-51254C4313EB}" dt="2022-03-10T04:48:20.287" v="481" actId="255"/>
          <ac:spMkLst>
            <pc:docMk/>
            <pc:sldMk cId="0" sldId="262"/>
            <ac:spMk id="41" creationId="{51365B2F-F839-5A4B-AA0B-95AED2A65A69}"/>
          </ac:spMkLst>
        </pc:spChg>
        <pc:spChg chg="mod">
          <ac:chgData name="唐 麗麗" userId="f55fa60da7708689" providerId="LiveId" clId="{3FD793BB-41B7-4982-9277-51254C4313EB}" dt="2022-03-10T04:48:20.287" v="481" actId="255"/>
          <ac:spMkLst>
            <pc:docMk/>
            <pc:sldMk cId="0" sldId="262"/>
            <ac:spMk id="42" creationId="{8228F986-0C7D-F84A-B446-31FB87AC26F2}"/>
          </ac:spMkLst>
        </pc:spChg>
        <pc:spChg chg="mod">
          <ac:chgData name="唐 麗麗" userId="f55fa60da7708689" providerId="LiveId" clId="{3FD793BB-41B7-4982-9277-51254C4313EB}" dt="2022-03-10T04:48:20.287" v="481" actId="255"/>
          <ac:spMkLst>
            <pc:docMk/>
            <pc:sldMk cId="0" sldId="262"/>
            <ac:spMk id="43" creationId="{81CBD05B-4A39-0D45-BBB4-3BF3E2491441}"/>
          </ac:spMkLst>
        </pc:spChg>
        <pc:spChg chg="mod">
          <ac:chgData name="唐 麗麗" userId="f55fa60da7708689" providerId="LiveId" clId="{3FD793BB-41B7-4982-9277-51254C4313EB}" dt="2022-03-10T04:48:20.287" v="481" actId="255"/>
          <ac:spMkLst>
            <pc:docMk/>
            <pc:sldMk cId="0" sldId="262"/>
            <ac:spMk id="44" creationId="{630F4132-14A4-F24B-AE47-B04AE15A1FE9}"/>
          </ac:spMkLst>
        </pc:spChg>
        <pc:spChg chg="mod">
          <ac:chgData name="唐 麗麗" userId="f55fa60da7708689" providerId="LiveId" clId="{3FD793BB-41B7-4982-9277-51254C4313EB}" dt="2022-03-10T04:48:20.287" v="481" actId="255"/>
          <ac:spMkLst>
            <pc:docMk/>
            <pc:sldMk cId="0" sldId="262"/>
            <ac:spMk id="45" creationId="{B9D721C7-779B-5E40-9C3A-090C3950A50A}"/>
          </ac:spMkLst>
        </pc:spChg>
        <pc:spChg chg="mod">
          <ac:chgData name="唐 麗麗" userId="f55fa60da7708689" providerId="LiveId" clId="{3FD793BB-41B7-4982-9277-51254C4313EB}" dt="2022-03-10T04:48:20.287" v="481" actId="255"/>
          <ac:spMkLst>
            <pc:docMk/>
            <pc:sldMk cId="0" sldId="262"/>
            <ac:spMk id="46" creationId="{5459DCF0-DC6F-6D49-A6A9-458E32594D4C}"/>
          </ac:spMkLst>
        </pc:spChg>
        <pc:spChg chg="mod">
          <ac:chgData name="唐 麗麗" userId="f55fa60da7708689" providerId="LiveId" clId="{3FD793BB-41B7-4982-9277-51254C4313EB}" dt="2022-03-10T04:48:20.287" v="481" actId="255"/>
          <ac:spMkLst>
            <pc:docMk/>
            <pc:sldMk cId="0" sldId="262"/>
            <ac:spMk id="47" creationId="{C34F8D64-A509-A341-8E7D-CC5CAF0670CF}"/>
          </ac:spMkLst>
        </pc:spChg>
        <pc:spChg chg="mod">
          <ac:chgData name="唐 麗麗" userId="f55fa60da7708689" providerId="LiveId" clId="{3FD793BB-41B7-4982-9277-51254C4313EB}" dt="2022-03-10T04:48:20.287" v="481" actId="255"/>
          <ac:spMkLst>
            <pc:docMk/>
            <pc:sldMk cId="0" sldId="262"/>
            <ac:spMk id="48" creationId="{33768476-3C1B-FA4E-8789-BDE3322D0BB5}"/>
          </ac:spMkLst>
        </pc:spChg>
        <pc:spChg chg="mod">
          <ac:chgData name="唐 麗麗" userId="f55fa60da7708689" providerId="LiveId" clId="{3FD793BB-41B7-4982-9277-51254C4313EB}" dt="2022-03-10T04:48:20.287" v="481" actId="255"/>
          <ac:spMkLst>
            <pc:docMk/>
            <pc:sldMk cId="0" sldId="262"/>
            <ac:spMk id="49" creationId="{862854E8-D7B3-5A40-8398-03D4DE85EB17}"/>
          </ac:spMkLst>
        </pc:spChg>
        <pc:graphicFrameChg chg="modGraphic">
          <ac:chgData name="唐 麗麗" userId="f55fa60da7708689" providerId="LiveId" clId="{3FD793BB-41B7-4982-9277-51254C4313EB}" dt="2022-03-10T04:44:34.466" v="377" actId="947"/>
          <ac:graphicFrameMkLst>
            <pc:docMk/>
            <pc:sldMk cId="0" sldId="262"/>
            <ac:graphicFrameMk id="14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/>
          <a:lstStyle>
            <a:lvl1pPr algn="l">
              <a:defRPr sz="1100"/>
            </a:lvl1pPr>
          </a:lstStyle>
          <a:p>
            <a:pPr rtl="0"/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046" y="1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/>
          <a:lstStyle>
            <a:lvl1pPr algn="r">
              <a:defRPr sz="1100"/>
            </a:lvl1pPr>
          </a:lstStyle>
          <a:p>
            <a:pPr rtl="0"/>
            <a:fld id="{76A55638-820B-5B44-92E6-92DE025D1F07}" type="datetimeFigureOut">
              <a:rPr kumimoji="1" lang="ja-JP" altLang="en-US" smtClean="0"/>
              <a:t>2022/4/19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183" tIns="41591" rIns="83183" bIns="41591" rtlCol="0" anchor="ctr"/>
          <a:lstStyle/>
          <a:p>
            <a:pPr rtl="0"/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603"/>
            <a:ext cx="5388610" cy="3884421"/>
          </a:xfrm>
          <a:prstGeom prst="rect">
            <a:avLst/>
          </a:prstGeom>
        </p:spPr>
        <p:txBody>
          <a:bodyPr vert="horz" lIns="83183" tIns="41591" rIns="83183" bIns="41591" rtlCol="0"/>
          <a:lstStyle/>
          <a:p>
            <a:pPr lvl="0" rtl="0"/>
            <a:r>
              <a:rPr lang="km"/>
              <a:t>マスター テキストの書式設定</a:t>
            </a:r>
          </a:p>
          <a:p>
            <a:pPr lvl="1" rtl="0"/>
            <a:r>
              <a:rPr lang="km"/>
              <a:t>第 2 レベル</a:t>
            </a:r>
          </a:p>
          <a:p>
            <a:pPr lvl="2" rtl="0"/>
            <a:r>
              <a:rPr lang="km"/>
              <a:t>第 3 レベル</a:t>
            </a:r>
          </a:p>
          <a:p>
            <a:pPr lvl="3" rtl="0"/>
            <a:r>
              <a:rPr lang="km"/>
              <a:t>第 4 レベル</a:t>
            </a:r>
          </a:p>
          <a:p>
            <a:pPr lvl="4" rtl="0"/>
            <a:r>
              <a:rPr lang="km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40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 anchor="b"/>
          <a:lstStyle>
            <a:lvl1pPr algn="l">
              <a:defRPr sz="1100"/>
            </a:lvl1pPr>
          </a:lstStyle>
          <a:p>
            <a:pPr rtl="0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046" y="9371240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 anchor="b"/>
          <a:lstStyle>
            <a:lvl1pPr algn="r">
              <a:defRPr sz="1100"/>
            </a:lvl1pPr>
          </a:lstStyle>
          <a:p>
            <a:pPr rtl="0"/>
            <a:fld id="{EC9A31C6-52EB-2F42-BAEA-0A07B6EC6C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12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h-TH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C9A31C6-52EB-2F42-BAEA-0A07B6EC6CF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679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C9A31C6-52EB-2F42-BAEA-0A07B6EC6CF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2410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4/19/2022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4/19/2022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4/19/2022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4/19/2022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4/19/2022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4/19/2022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jpeds.or.jp/modules/activity/index.php?content_id=3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図 48">
            <a:extLst>
              <a:ext uri="{FF2B5EF4-FFF2-40B4-BE49-F238E27FC236}">
                <a16:creationId xmlns:a16="http://schemas.microsoft.com/office/drawing/2014/main" id="{E6C3368F-E1EE-8948-BC8F-B5F435B11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8" y="-3175"/>
            <a:ext cx="7556500" cy="106807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530850" y="507009"/>
            <a:ext cx="1571280" cy="211203"/>
          </a:xfrm>
          <a:prstGeom prst="rect">
            <a:avLst/>
          </a:prstGeom>
          <a:solidFill>
            <a:schemeClr val="bg1"/>
          </a:solidFill>
          <a:ln w="5397">
            <a:solidFill>
              <a:srgbClr val="221815"/>
            </a:solidFill>
          </a:ln>
        </p:spPr>
        <p:txBody>
          <a:bodyPr vert="horz" wrap="square" lIns="36000" tIns="36000" rIns="36000" bIns="36000" rtlCol="0">
            <a:spAutoFit/>
          </a:bodyPr>
          <a:lstStyle/>
          <a:p>
            <a:pPr marL="110489" rtl="0">
              <a:lnSpc>
                <a:spcPct val="100000"/>
              </a:lnSpc>
              <a:spcBef>
                <a:spcPts val="220"/>
              </a:spcBef>
            </a:pPr>
            <a:r>
              <a:rPr lang="km" sz="9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ＭＳ ゴシック"/>
              </a:rPr>
              <a:t>(ថ្ងៃទី10 ខែកុម្ភៈ ឆ្នាំ2022)​</a:t>
            </a:r>
            <a:endParaRPr sz="900" kern="0" dirty="0">
              <a:latin typeface="Khmer OS System"/>
              <a:ea typeface="ＭＳ 明朝" panose="02020609040205080304" pitchFamily="17" charset="-128"/>
              <a:cs typeface="ＭＳ ゴシック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81954" y="7251700"/>
            <a:ext cx="1196696" cy="778417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algn="ctr" rtl="0">
              <a:tabLst>
                <a:tab pos="4391025" algn="l"/>
              </a:tabLst>
            </a:pPr>
            <a:r>
              <a:rPr lang="km" sz="1100" kern="0" dirty="0">
                <a:solidFill>
                  <a:schemeClr val="bg1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ថ្លៃចាក់</a:t>
            </a:r>
          </a:p>
          <a:p>
            <a:pPr algn="ctr" rtl="0"/>
            <a:r>
              <a:rPr lang="km" kern="0" dirty="0">
                <a:solidFill>
                  <a:schemeClr val="bg1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ឥតគិតថ្លៃ</a:t>
            </a:r>
          </a:p>
          <a:p>
            <a:pPr algn="ctr"/>
            <a:r>
              <a:rPr lang="ja-JP" altLang="en-US" sz="950" kern="0" dirty="0" smtClean="0">
                <a:solidFill>
                  <a:schemeClr val="bg1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　</a:t>
            </a:r>
            <a:r>
              <a:rPr lang="km" sz="950" kern="0" dirty="0" smtClean="0">
                <a:solidFill>
                  <a:schemeClr val="bg1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(</a:t>
            </a:r>
            <a:r>
              <a:rPr lang="km-KH" sz="950" kern="0" dirty="0">
                <a:solidFill>
                  <a:schemeClr val="bg1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ចំណាយរបស់រដ្ឋទាំងស្រុង</a:t>
            </a:r>
            <a:r>
              <a:rPr lang="km" sz="950" kern="0" dirty="0" smtClean="0">
                <a:solidFill>
                  <a:schemeClr val="bg1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) </a:t>
            </a:r>
            <a:endParaRPr lang="km" sz="950" kern="0" dirty="0">
              <a:solidFill>
                <a:schemeClr val="bg1"/>
              </a:solidFill>
              <a:latin typeface="Khmer OS System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7451" y="9090025"/>
            <a:ext cx="5272636" cy="2013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30"/>
              </a:spcBef>
            </a:pPr>
            <a:r>
              <a:rPr lang="km" sz="1200" b="1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សូមអានសេចក្តីពន្យល់នេះជាមួយអ្នកផ្ទះ ហើយពិភាក្សាថាចាក់វ៉ាក់សាំងឬទេ។</a:t>
            </a:r>
            <a:endParaRPr sz="1200" b="1" kern="0" dirty="0">
              <a:latin typeface="Khmer OS System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4370" y="9573272"/>
            <a:ext cx="667668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km-KH" sz="1600" b="1" kern="0" dirty="0">
                <a:solidFill>
                  <a:srgbClr val="FFF100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នៅថ្ងៃចាក់វ៉ាក់សាំង សូមភ្ជាប់មកជាមួយសៀវភៅសុខភាពមាតានិងទារក។</a:t>
            </a:r>
            <a:endParaRPr sz="1600" b="1" kern="0" dirty="0">
              <a:latin typeface="Khmer OS System"/>
              <a:ea typeface="ＭＳ 明朝" panose="02020609040205080304" pitchFamily="17" charset="-128"/>
              <a:cs typeface="HGPGothicE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67744" y="3079346"/>
            <a:ext cx="4014210" cy="1088132"/>
            <a:chOff x="1767744" y="3079346"/>
            <a:chExt cx="4014210" cy="1088132"/>
          </a:xfrm>
        </p:grpSpPr>
        <p:sp>
          <p:nvSpPr>
            <p:cNvPr id="7" name="object 7"/>
            <p:cNvSpPr/>
            <p:nvPr/>
          </p:nvSpPr>
          <p:spPr>
            <a:xfrm>
              <a:off x="1767744" y="3079346"/>
              <a:ext cx="4014210" cy="10881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Khmer OS System"/>
                <a:ea typeface="ＭＳ 明朝" panose="02020609040205080304" pitchFamily="17" charset="-128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805840" y="3117079"/>
              <a:ext cx="3901762" cy="43606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Khmer OS System"/>
                <a:ea typeface="ＭＳ 明朝" panose="02020609040205080304" pitchFamily="17" charset="-128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165360" y="3657076"/>
              <a:ext cx="3198864" cy="4350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Khmer OS System"/>
                <a:ea typeface="ＭＳ 明朝" panose="02020609040205080304" pitchFamily="17" charset="-128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617476" y="2330255"/>
            <a:ext cx="2456173" cy="626005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492125" marR="5080" indent="-480059" rtl="0">
              <a:lnSpc>
                <a:spcPct val="132300"/>
              </a:lnSpc>
              <a:spcBef>
                <a:spcPts val="100"/>
              </a:spcBef>
            </a:pPr>
            <a:r>
              <a:rPr lang="km-KH" sz="1600" kern="0" dirty="0" smtClean="0">
                <a:latin typeface="Khmer OS System"/>
                <a:ea typeface="ＭＳ 明朝" panose="02020609040205080304" pitchFamily="17" charset="-128"/>
                <a:cs typeface="HGPGothicE"/>
              </a:rPr>
              <a:t>សម្រាប់</a:t>
            </a:r>
            <a:r>
              <a:rPr lang="km" sz="1600" kern="0" dirty="0" smtClean="0">
                <a:latin typeface="Khmer OS System"/>
                <a:ea typeface="ＭＳ 明朝" panose="02020609040205080304" pitchFamily="17" charset="-128"/>
                <a:cs typeface="HGPGothicE"/>
              </a:rPr>
              <a:t>កុមារ</a:t>
            </a:r>
            <a:r>
              <a:rPr lang="km" sz="1600" kern="0" dirty="0">
                <a:latin typeface="Khmer OS System"/>
                <a:ea typeface="ＭＳ 明朝" panose="02020609040205080304" pitchFamily="17" charset="-128"/>
                <a:cs typeface="HGPGothicE"/>
              </a:rPr>
              <a:t>អាយុ 5-11 ឆ្នាំ និងអាណាព្យាបាល</a:t>
            </a:r>
            <a:endParaRPr sz="1600" kern="0" dirty="0">
              <a:latin typeface="Khmer OS System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0DCCC9BB-A527-3E45-9680-A3275A489F89}"/>
              </a:ext>
            </a:extLst>
          </p:cNvPr>
          <p:cNvSpPr txBox="1"/>
          <p:nvPr/>
        </p:nvSpPr>
        <p:spPr>
          <a:xfrm>
            <a:off x="4427028" y="3557372"/>
            <a:ext cx="11430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km" sz="700" kern="0">
                <a:solidFill>
                  <a:srgbClr val="DE6B37"/>
                </a:solidFill>
                <a:latin typeface="Khmer OS System"/>
                <a:ea typeface="ＭＳ 明朝" panose="02020609040205080304" pitchFamily="17" charset="-128"/>
                <a:cs typeface="ＭＳ ゴシック"/>
              </a:rPr>
              <a:t>　</a:t>
            </a:r>
            <a:endParaRPr sz="700" kern="0" dirty="0">
              <a:latin typeface="Khmer OS System"/>
              <a:ea typeface="ＭＳ 明朝" panose="02020609040205080304" pitchFamily="17" charset="-128"/>
              <a:cs typeface="ＭＳ ゴシック"/>
            </a:endParaRP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5F1ABCA4-FBDD-1B42-9487-6492FFEBD3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639" y="1891152"/>
            <a:ext cx="838200" cy="774700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A137CE3D-BEE4-184A-8317-7EDAF2A770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08" y="2395954"/>
            <a:ext cx="698500" cy="393700"/>
          </a:xfrm>
          <a:prstGeom prst="rect">
            <a:avLst/>
          </a:prstGeom>
        </p:spPr>
      </p:pic>
      <p:sp>
        <p:nvSpPr>
          <p:cNvPr id="58" name="object 3">
            <a:extLst>
              <a:ext uri="{FF2B5EF4-FFF2-40B4-BE49-F238E27FC236}">
                <a16:creationId xmlns:a16="http://schemas.microsoft.com/office/drawing/2014/main" id="{C9B4DEAB-2846-8D41-981C-D86476D9983A}"/>
              </a:ext>
            </a:extLst>
          </p:cNvPr>
          <p:cNvSpPr txBox="1"/>
          <p:nvPr/>
        </p:nvSpPr>
        <p:spPr>
          <a:xfrm>
            <a:off x="1263650" y="8350945"/>
            <a:ext cx="5524902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98780" algn="ctr">
              <a:spcBef>
                <a:spcPts val="700"/>
              </a:spcBef>
            </a:pPr>
            <a:r>
              <a:rPr lang="km-KH" sz="1900" b="1" kern="0" dirty="0">
                <a:solidFill>
                  <a:schemeClr val="bg1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កុមារអាយុចាប់ពី ៥ ឆ្នាំឡើងក៏អាចទទួលការចាក់វ៉ាក់សាំងកូវីដ-19 បានដែរ។</a:t>
            </a:r>
            <a:endParaRPr lang="km" sz="1900" b="1" kern="0" dirty="0">
              <a:solidFill>
                <a:schemeClr val="bg1"/>
              </a:solidFill>
              <a:latin typeface="Khmer OS System"/>
              <a:ea typeface="ＭＳ 明朝" panose="02020609040205080304" pitchFamily="17" charset="-128"/>
              <a:cs typeface="HGPGothicE"/>
            </a:endParaRP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2F16F039-764D-5144-A123-AF848157FC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75" y="4341842"/>
            <a:ext cx="4978400" cy="2146300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C3FD6E24-6959-0441-87B6-0698B679DF9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407" y="6238148"/>
            <a:ext cx="3327400" cy="16510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CFE6390-C7AC-4EEC-8635-F0F3827D3763}"/>
              </a:ext>
            </a:extLst>
          </p:cNvPr>
          <p:cNvSpPr txBox="1"/>
          <p:nvPr/>
        </p:nvSpPr>
        <p:spPr>
          <a:xfrm>
            <a:off x="1230008" y="3079571"/>
            <a:ext cx="523007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km" sz="2800" dirty="0">
                <a:solidFill>
                  <a:schemeClr val="accent6">
                    <a:lumMod val="75000"/>
                  </a:schemeClr>
                </a:solidFill>
                <a:latin typeface="Khmer OS System"/>
              </a:rPr>
              <a:t>សេចក្តីជូនដំណឹងអំពីការចាក់វ៉ាក់សាំងការពារកូវីដ-19</a:t>
            </a:r>
            <a:r>
              <a:rPr lang="km" sz="4400" dirty="0">
                <a:solidFill>
                  <a:schemeClr val="accent6">
                    <a:lumMod val="75000"/>
                  </a:schemeClr>
                </a:solidFill>
                <a:latin typeface="Khmer OS System"/>
              </a:rPr>
              <a:t>​</a:t>
            </a:r>
            <a:endParaRPr lang="th-TH" sz="4400" dirty="0">
              <a:solidFill>
                <a:schemeClr val="accent6">
                  <a:lumMod val="75000"/>
                </a:schemeClr>
              </a:solidFill>
              <a:latin typeface="Khmer OS System"/>
            </a:endParaRP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9091C248-2FE6-F74A-9C16-1E9241EEFC1F}"/>
              </a:ext>
            </a:extLst>
          </p:cNvPr>
          <p:cNvSpPr txBox="1"/>
          <p:nvPr/>
        </p:nvSpPr>
        <p:spPr>
          <a:xfrm>
            <a:off x="6332505" y="345571"/>
            <a:ext cx="769625" cy="174003"/>
          </a:xfrm>
          <a:prstGeom prst="rect">
            <a:avLst/>
          </a:prstGeom>
          <a:ln w="4445">
            <a:noFill/>
          </a:ln>
        </p:spPr>
        <p:txBody>
          <a:bodyPr vert="horz" wrap="square" lIns="0" tIns="28800" rIns="0" bIns="21600" rtlCol="0">
            <a:spAutoFit/>
          </a:bodyPr>
          <a:lstStyle/>
          <a:p>
            <a:pPr marL="110489" algn="r" rtl="0">
              <a:lnSpc>
                <a:spcPct val="100000"/>
              </a:lnSpc>
              <a:spcBef>
                <a:spcPts val="220"/>
              </a:spcBef>
            </a:pPr>
            <a:r>
              <a:rPr lang="ja-JP" altLang="en-US" sz="800" kern="0" dirty="0" smtClean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クメール語</a:t>
            </a:r>
            <a:endParaRPr lang="en" sz="800" kern="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7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6D5C0"/>
          </a:solidFill>
        </p:spPr>
        <p:txBody>
          <a:bodyPr wrap="square" lIns="0" tIns="0" rIns="0" bIns="0" rtlCol="0"/>
          <a:lstStyle/>
          <a:p>
            <a:pPr rtl="0"/>
            <a:endParaRPr sz="2400" kern="0" dirty="0">
              <a:latin typeface="Khmer OS System"/>
              <a:ea typeface="ＭＳ 明朝" panose="02020609040205080304" pitchFamily="17" charset="-128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5440" y="1231900"/>
            <a:ext cx="6840220" cy="9038875"/>
          </a:xfrm>
          <a:custGeom>
            <a:avLst/>
            <a:gdLst/>
            <a:ahLst/>
            <a:cxnLst/>
            <a:rect l="l" t="t" r="r" b="b"/>
            <a:pathLst>
              <a:path w="6840220" h="8865235">
                <a:moveTo>
                  <a:pt x="0" y="8864612"/>
                </a:moveTo>
                <a:lnTo>
                  <a:pt x="6840004" y="8864612"/>
                </a:lnTo>
                <a:lnTo>
                  <a:pt x="6840004" y="0"/>
                </a:lnTo>
                <a:lnTo>
                  <a:pt x="0" y="0"/>
                </a:lnTo>
                <a:lnTo>
                  <a:pt x="0" y="88646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 sz="2400" kern="0">
              <a:latin typeface="Khmer OS System"/>
              <a:ea typeface="ＭＳ 明朝" panose="02020609040205080304" pitchFamily="17" charset="-128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0190" y="324003"/>
            <a:ext cx="6984225" cy="971906"/>
            <a:chOff x="216001" y="324002"/>
            <a:chExt cx="6984225" cy="1107935"/>
          </a:xfrm>
        </p:grpSpPr>
        <p:sp>
          <p:nvSpPr>
            <p:cNvPr id="5" name="object 5"/>
            <p:cNvSpPr/>
            <p:nvPr/>
          </p:nvSpPr>
          <p:spPr>
            <a:xfrm>
              <a:off x="360006" y="468007"/>
              <a:ext cx="6840220" cy="963930"/>
            </a:xfrm>
            <a:custGeom>
              <a:avLst/>
              <a:gdLst/>
              <a:ahLst/>
              <a:cxnLst/>
              <a:rect l="l" t="t" r="r" b="b"/>
              <a:pathLst>
                <a:path w="6840220" h="963930">
                  <a:moveTo>
                    <a:pt x="6840004" y="0"/>
                  </a:moveTo>
                  <a:lnTo>
                    <a:pt x="0" y="0"/>
                  </a:lnTo>
                  <a:lnTo>
                    <a:pt x="0" y="120345"/>
                  </a:lnTo>
                  <a:lnTo>
                    <a:pt x="0" y="963383"/>
                  </a:lnTo>
                  <a:lnTo>
                    <a:pt x="6840004" y="963383"/>
                  </a:lnTo>
                  <a:lnTo>
                    <a:pt x="6840004" y="120345"/>
                  </a:lnTo>
                  <a:lnTo>
                    <a:pt x="6840004" y="0"/>
                  </a:lnTo>
                  <a:close/>
                </a:path>
              </a:pathLst>
            </a:custGeom>
            <a:solidFill>
              <a:srgbClr val="FFF100"/>
            </a:solidFill>
          </p:spPr>
          <p:txBody>
            <a:bodyPr wrap="square" lIns="0" tIns="0" rIns="0" bIns="0" rtlCol="0"/>
            <a:lstStyle/>
            <a:p>
              <a:pPr rtl="0"/>
              <a:endParaRPr sz="2400" kern="0" dirty="0">
                <a:latin typeface="Khmer OS System"/>
                <a:ea typeface="ＭＳ 明朝" panose="02020609040205080304" pitchFamily="17" charset="-128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16001" y="324002"/>
              <a:ext cx="1581049" cy="264795"/>
            </a:xfrm>
            <a:custGeom>
              <a:avLst/>
              <a:gdLst/>
              <a:ahLst/>
              <a:cxnLst/>
              <a:rect l="l" t="t" r="r" b="b"/>
              <a:pathLst>
                <a:path w="1136650" h="264795">
                  <a:moveTo>
                    <a:pt x="1136205" y="0"/>
                  </a:moveTo>
                  <a:lnTo>
                    <a:pt x="0" y="0"/>
                  </a:lnTo>
                  <a:lnTo>
                    <a:pt x="0" y="264350"/>
                  </a:lnTo>
                  <a:lnTo>
                    <a:pt x="1136205" y="264350"/>
                  </a:lnTo>
                  <a:lnTo>
                    <a:pt x="1136205" y="0"/>
                  </a:lnTo>
                  <a:close/>
                </a:path>
              </a:pathLst>
            </a:custGeom>
            <a:solidFill>
              <a:srgbClr val="E55927"/>
            </a:solidFill>
          </p:spPr>
          <p:txBody>
            <a:bodyPr wrap="square" lIns="0" tIns="0" rIns="0" bIns="0" rtlCol="0"/>
            <a:lstStyle/>
            <a:p>
              <a:pPr rtl="0"/>
              <a:endParaRPr sz="2400" kern="0">
                <a:latin typeface="Khmer OS System"/>
                <a:ea typeface="ＭＳ 明朝" panose="02020609040205080304" pitchFamily="17" charset="-128"/>
              </a:endParaRPr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88400" y="3670300"/>
            <a:ext cx="5983605" cy="280670"/>
            <a:chOff x="788400" y="3781721"/>
            <a:chExt cx="5983605" cy="280670"/>
          </a:xfrm>
        </p:grpSpPr>
        <p:sp>
          <p:nvSpPr>
            <p:cNvPr id="8" name="object 8"/>
            <p:cNvSpPr/>
            <p:nvPr/>
          </p:nvSpPr>
          <p:spPr>
            <a:xfrm>
              <a:off x="792001" y="3785321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5">
                  <a:moveTo>
                    <a:pt x="5904014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201066"/>
                  </a:lnTo>
                  <a:lnTo>
                    <a:pt x="5680" y="229023"/>
                  </a:lnTo>
                  <a:lnTo>
                    <a:pt x="21148" y="251920"/>
                  </a:lnTo>
                  <a:lnTo>
                    <a:pt x="44041" y="267392"/>
                  </a:lnTo>
                  <a:lnTo>
                    <a:pt x="71996" y="273075"/>
                  </a:lnTo>
                  <a:lnTo>
                    <a:pt x="5904014" y="273075"/>
                  </a:lnTo>
                  <a:lnTo>
                    <a:pt x="5931963" y="267392"/>
                  </a:lnTo>
                  <a:lnTo>
                    <a:pt x="5954856" y="251920"/>
                  </a:lnTo>
                  <a:lnTo>
                    <a:pt x="5970327" y="229023"/>
                  </a:lnTo>
                  <a:lnTo>
                    <a:pt x="5976010" y="201066"/>
                  </a:lnTo>
                  <a:lnTo>
                    <a:pt x="5976010" y="71996"/>
                  </a:lnTo>
                  <a:lnTo>
                    <a:pt x="5970327" y="44041"/>
                  </a:lnTo>
                  <a:lnTo>
                    <a:pt x="5954856" y="21148"/>
                  </a:lnTo>
                  <a:lnTo>
                    <a:pt x="5931963" y="5680"/>
                  </a:lnTo>
                  <a:lnTo>
                    <a:pt x="5904014" y="0"/>
                  </a:lnTo>
                  <a:close/>
                </a:path>
              </a:pathLst>
            </a:custGeom>
            <a:solidFill>
              <a:srgbClr val="FFFCD1"/>
            </a:solidFill>
          </p:spPr>
          <p:txBody>
            <a:bodyPr wrap="square" lIns="0" tIns="0" rIns="0" bIns="0" rtlCol="0"/>
            <a:lstStyle/>
            <a:p>
              <a:pPr rtl="0"/>
              <a:endParaRPr sz="2400" kern="0">
                <a:latin typeface="Khmer OS System"/>
                <a:ea typeface="ＭＳ 明朝" panose="02020609040205080304" pitchFamily="17" charset="-128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92001" y="3785321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5">
                  <a:moveTo>
                    <a:pt x="0" y="71996"/>
                  </a:moveTo>
                  <a:lnTo>
                    <a:pt x="5680" y="44041"/>
                  </a:lnTo>
                  <a:lnTo>
                    <a:pt x="21148" y="21148"/>
                  </a:lnTo>
                  <a:lnTo>
                    <a:pt x="44041" y="5680"/>
                  </a:lnTo>
                  <a:lnTo>
                    <a:pt x="71996" y="0"/>
                  </a:lnTo>
                  <a:lnTo>
                    <a:pt x="5904014" y="0"/>
                  </a:lnTo>
                  <a:lnTo>
                    <a:pt x="5931963" y="5680"/>
                  </a:lnTo>
                  <a:lnTo>
                    <a:pt x="5954856" y="21148"/>
                  </a:lnTo>
                  <a:lnTo>
                    <a:pt x="5970327" y="44041"/>
                  </a:lnTo>
                  <a:lnTo>
                    <a:pt x="5976010" y="71996"/>
                  </a:lnTo>
                  <a:lnTo>
                    <a:pt x="5976010" y="201066"/>
                  </a:lnTo>
                  <a:lnTo>
                    <a:pt x="5970327" y="229023"/>
                  </a:lnTo>
                  <a:lnTo>
                    <a:pt x="5954856" y="251920"/>
                  </a:lnTo>
                  <a:lnTo>
                    <a:pt x="5931963" y="267392"/>
                  </a:lnTo>
                  <a:lnTo>
                    <a:pt x="5904014" y="273075"/>
                  </a:lnTo>
                  <a:lnTo>
                    <a:pt x="71996" y="273075"/>
                  </a:lnTo>
                  <a:lnTo>
                    <a:pt x="44041" y="267392"/>
                  </a:lnTo>
                  <a:lnTo>
                    <a:pt x="21148" y="251920"/>
                  </a:lnTo>
                  <a:lnTo>
                    <a:pt x="5680" y="229023"/>
                  </a:lnTo>
                  <a:lnTo>
                    <a:pt x="0" y="201066"/>
                  </a:lnTo>
                  <a:lnTo>
                    <a:pt x="0" y="71996"/>
                  </a:lnTo>
                  <a:close/>
                </a:path>
              </a:pathLst>
            </a:custGeom>
            <a:ln w="7200">
              <a:solidFill>
                <a:srgbClr val="E55927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sz="2400" kern="0">
                <a:latin typeface="Khmer OS System"/>
                <a:ea typeface="ＭＳ 明朝" panose="02020609040205080304" pitchFamily="17" charset="-128"/>
              </a:endParaRPr>
            </a:p>
          </p:txBody>
        </p:sp>
      </p:grpSp>
      <p:sp>
        <p:nvSpPr>
          <p:cNvPr id="10" name="object 10"/>
          <p:cNvSpPr/>
          <p:nvPr/>
        </p:nvSpPr>
        <p:spPr>
          <a:xfrm>
            <a:off x="833121" y="4202872"/>
            <a:ext cx="3630929" cy="0"/>
          </a:xfrm>
          <a:custGeom>
            <a:avLst/>
            <a:gdLst/>
            <a:ahLst/>
            <a:cxnLst/>
            <a:rect l="l" t="t" r="r" b="b"/>
            <a:pathLst>
              <a:path w="3630929">
                <a:moveTo>
                  <a:pt x="0" y="0"/>
                </a:moveTo>
                <a:lnTo>
                  <a:pt x="3630409" y="0"/>
                </a:lnTo>
              </a:path>
            </a:pathLst>
          </a:custGeom>
          <a:ln w="7200">
            <a:solidFill>
              <a:srgbClr val="E55927"/>
            </a:solidFill>
          </a:ln>
        </p:spPr>
        <p:txBody>
          <a:bodyPr wrap="square" lIns="0" tIns="0" rIns="0" bIns="0" rtlCol="0"/>
          <a:lstStyle/>
          <a:p>
            <a:pPr rtl="0"/>
            <a:endParaRPr sz="2400" kern="0">
              <a:latin typeface="Khmer OS System"/>
              <a:ea typeface="ＭＳ 明朝" panose="02020609040205080304" pitchFamily="17" charset="-128"/>
            </a:endParaRPr>
          </a:p>
        </p:txBody>
      </p:sp>
      <p:sp>
        <p:nvSpPr>
          <p:cNvPr id="11" name="object 11"/>
          <p:cNvSpPr/>
          <p:nvPr/>
        </p:nvSpPr>
        <p:spPr>
          <a:xfrm flipV="1">
            <a:off x="834603" y="8539480"/>
            <a:ext cx="5925330" cy="45719"/>
          </a:xfrm>
          <a:custGeom>
            <a:avLst/>
            <a:gdLst/>
            <a:ahLst/>
            <a:cxnLst/>
            <a:rect l="l" t="t" r="r" b="b"/>
            <a:pathLst>
              <a:path w="5979795">
                <a:moveTo>
                  <a:pt x="0" y="0"/>
                </a:moveTo>
                <a:lnTo>
                  <a:pt x="5979248" y="0"/>
                </a:lnTo>
              </a:path>
            </a:pathLst>
          </a:custGeom>
          <a:ln w="7200">
            <a:solidFill>
              <a:srgbClr val="E55927"/>
            </a:solidFill>
          </a:ln>
        </p:spPr>
        <p:txBody>
          <a:bodyPr wrap="square" lIns="0" tIns="0" rIns="0" bIns="0" rtlCol="0"/>
          <a:lstStyle/>
          <a:p>
            <a:pPr rtl="0"/>
            <a:endParaRPr sz="2400" kern="0">
              <a:latin typeface="Khmer OS System"/>
              <a:ea typeface="ＭＳ 明朝" panose="02020609040205080304" pitchFamily="17" charset="-128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054693"/>
              </p:ext>
            </p:extLst>
          </p:nvPr>
        </p:nvGraphicFramePr>
        <p:xfrm>
          <a:off x="957599" y="7267058"/>
          <a:ext cx="5220951" cy="771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8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Khmer OS System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6350">
                      <a:solidFill>
                        <a:srgbClr val="E55927"/>
                      </a:solidFill>
                      <a:prstDash val="solid"/>
                    </a:lnR>
                    <a:lnT w="9525">
                      <a:solidFill>
                        <a:srgbClr val="E55927"/>
                      </a:solidFill>
                      <a:prstDash val="solid"/>
                    </a:lnT>
                    <a:lnB w="9525">
                      <a:solidFill>
                        <a:srgbClr val="E55927"/>
                      </a:solidFill>
                      <a:prstDash val="solid"/>
                    </a:lnB>
                    <a:solidFill>
                      <a:srgbClr val="F9E4D5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Khmer OS System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9525">
                      <a:solidFill>
                        <a:srgbClr val="E55927"/>
                      </a:solidFill>
                      <a:prstDash val="solid"/>
                    </a:lnT>
                    <a:lnB w="9525">
                      <a:solidFill>
                        <a:srgbClr val="E55927"/>
                      </a:solidFill>
                      <a:prstDash val="solid"/>
                    </a:lnB>
                    <a:solidFill>
                      <a:srgbClr val="F9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736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Khmer OS System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6350">
                      <a:solidFill>
                        <a:srgbClr val="E55927"/>
                      </a:solidFill>
                      <a:prstDash val="solid"/>
                    </a:lnR>
                    <a:lnT w="9525">
                      <a:solidFill>
                        <a:srgbClr val="E55927"/>
                      </a:solidFill>
                      <a:prstDash val="solid"/>
                    </a:lnT>
                    <a:lnB w="6350">
                      <a:solidFill>
                        <a:srgbClr val="E559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Khmer OS System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9525">
                      <a:solidFill>
                        <a:srgbClr val="E55927"/>
                      </a:solidFill>
                      <a:prstDash val="solid"/>
                    </a:lnT>
                    <a:lnB w="6350">
                      <a:solidFill>
                        <a:srgbClr val="E559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735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Khmer OS System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6350">
                      <a:solidFill>
                        <a:srgbClr val="E55927"/>
                      </a:solidFill>
                      <a:prstDash val="solid"/>
                    </a:lnR>
                    <a:lnT w="6350">
                      <a:solidFill>
                        <a:srgbClr val="E55927"/>
                      </a:solidFill>
                      <a:prstDash val="solid"/>
                    </a:lnT>
                    <a:lnB w="6350">
                      <a:solidFill>
                        <a:srgbClr val="E559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Khmer OS System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6350">
                      <a:solidFill>
                        <a:srgbClr val="E55927"/>
                      </a:solidFill>
                      <a:prstDash val="solid"/>
                    </a:lnT>
                    <a:lnB w="6350">
                      <a:solidFill>
                        <a:srgbClr val="E559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0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Khmer OS System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6350">
                      <a:solidFill>
                        <a:srgbClr val="E55927"/>
                      </a:solidFill>
                      <a:prstDash val="solid"/>
                    </a:lnR>
                    <a:lnT w="6350">
                      <a:solidFill>
                        <a:srgbClr val="E55927"/>
                      </a:solidFill>
                      <a:prstDash val="solid"/>
                    </a:lnT>
                    <a:lnB w="9525">
                      <a:solidFill>
                        <a:srgbClr val="E559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Khmer OS System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6350">
                      <a:solidFill>
                        <a:srgbClr val="E55927"/>
                      </a:solidFill>
                      <a:prstDash val="solid"/>
                    </a:lnT>
                    <a:lnB w="9525">
                      <a:solidFill>
                        <a:srgbClr val="E559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3" name="object 13"/>
          <p:cNvGrpSpPr/>
          <p:nvPr/>
        </p:nvGrpSpPr>
        <p:grpSpPr>
          <a:xfrm>
            <a:off x="788400" y="5270500"/>
            <a:ext cx="5983605" cy="280670"/>
            <a:chOff x="788400" y="5407878"/>
            <a:chExt cx="5983605" cy="280670"/>
          </a:xfrm>
        </p:grpSpPr>
        <p:sp>
          <p:nvSpPr>
            <p:cNvPr id="14" name="object 14"/>
            <p:cNvSpPr/>
            <p:nvPr/>
          </p:nvSpPr>
          <p:spPr>
            <a:xfrm>
              <a:off x="792001" y="5411478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5">
                  <a:moveTo>
                    <a:pt x="5904014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201066"/>
                  </a:lnTo>
                  <a:lnTo>
                    <a:pt x="5680" y="229023"/>
                  </a:lnTo>
                  <a:lnTo>
                    <a:pt x="21148" y="251920"/>
                  </a:lnTo>
                  <a:lnTo>
                    <a:pt x="44041" y="267392"/>
                  </a:lnTo>
                  <a:lnTo>
                    <a:pt x="71996" y="273075"/>
                  </a:lnTo>
                  <a:lnTo>
                    <a:pt x="5904014" y="273075"/>
                  </a:lnTo>
                  <a:lnTo>
                    <a:pt x="5931963" y="267392"/>
                  </a:lnTo>
                  <a:lnTo>
                    <a:pt x="5954856" y="251920"/>
                  </a:lnTo>
                  <a:lnTo>
                    <a:pt x="5970327" y="229023"/>
                  </a:lnTo>
                  <a:lnTo>
                    <a:pt x="5976010" y="201066"/>
                  </a:lnTo>
                  <a:lnTo>
                    <a:pt x="5976010" y="71996"/>
                  </a:lnTo>
                  <a:lnTo>
                    <a:pt x="5970327" y="44041"/>
                  </a:lnTo>
                  <a:lnTo>
                    <a:pt x="5954856" y="21148"/>
                  </a:lnTo>
                  <a:lnTo>
                    <a:pt x="5931963" y="5680"/>
                  </a:lnTo>
                  <a:lnTo>
                    <a:pt x="5904014" y="0"/>
                  </a:lnTo>
                  <a:close/>
                </a:path>
              </a:pathLst>
            </a:custGeom>
            <a:solidFill>
              <a:srgbClr val="FFFCD1"/>
            </a:solidFill>
          </p:spPr>
          <p:txBody>
            <a:bodyPr wrap="square" lIns="0" tIns="0" rIns="0" bIns="0" rtlCol="0"/>
            <a:lstStyle/>
            <a:p>
              <a:pPr rtl="0"/>
              <a:endParaRPr sz="2400" kern="0">
                <a:latin typeface="Khmer OS System"/>
                <a:ea typeface="ＭＳ 明朝" panose="02020609040205080304" pitchFamily="17" charset="-128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792001" y="5411478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5">
                  <a:moveTo>
                    <a:pt x="0" y="71996"/>
                  </a:moveTo>
                  <a:lnTo>
                    <a:pt x="5680" y="44041"/>
                  </a:lnTo>
                  <a:lnTo>
                    <a:pt x="21148" y="21148"/>
                  </a:lnTo>
                  <a:lnTo>
                    <a:pt x="44041" y="5680"/>
                  </a:lnTo>
                  <a:lnTo>
                    <a:pt x="71996" y="0"/>
                  </a:lnTo>
                  <a:lnTo>
                    <a:pt x="5904014" y="0"/>
                  </a:lnTo>
                  <a:lnTo>
                    <a:pt x="5931963" y="5680"/>
                  </a:lnTo>
                  <a:lnTo>
                    <a:pt x="5954856" y="21148"/>
                  </a:lnTo>
                  <a:lnTo>
                    <a:pt x="5970327" y="44041"/>
                  </a:lnTo>
                  <a:lnTo>
                    <a:pt x="5976010" y="71996"/>
                  </a:lnTo>
                  <a:lnTo>
                    <a:pt x="5976010" y="201066"/>
                  </a:lnTo>
                  <a:lnTo>
                    <a:pt x="5970327" y="229023"/>
                  </a:lnTo>
                  <a:lnTo>
                    <a:pt x="5954856" y="251920"/>
                  </a:lnTo>
                  <a:lnTo>
                    <a:pt x="5931963" y="267392"/>
                  </a:lnTo>
                  <a:lnTo>
                    <a:pt x="5904014" y="273075"/>
                  </a:lnTo>
                  <a:lnTo>
                    <a:pt x="71996" y="273075"/>
                  </a:lnTo>
                  <a:lnTo>
                    <a:pt x="44041" y="267392"/>
                  </a:lnTo>
                  <a:lnTo>
                    <a:pt x="21148" y="251920"/>
                  </a:lnTo>
                  <a:lnTo>
                    <a:pt x="5680" y="229023"/>
                  </a:lnTo>
                  <a:lnTo>
                    <a:pt x="0" y="201066"/>
                  </a:lnTo>
                  <a:lnTo>
                    <a:pt x="0" y="71996"/>
                  </a:lnTo>
                  <a:close/>
                </a:path>
              </a:pathLst>
            </a:custGeom>
            <a:ln w="7200">
              <a:solidFill>
                <a:srgbClr val="E55927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sz="2400" kern="0">
                <a:latin typeface="Khmer OS System"/>
                <a:ea typeface="ＭＳ 明朝" panose="02020609040205080304" pitchFamily="17" charset="-128"/>
              </a:endParaRPr>
            </a:p>
          </p:txBody>
        </p:sp>
      </p:grpSp>
      <p:sp>
        <p:nvSpPr>
          <p:cNvPr id="16" name="object 16"/>
          <p:cNvSpPr/>
          <p:nvPr/>
        </p:nvSpPr>
        <p:spPr>
          <a:xfrm flipV="1">
            <a:off x="870971" y="5761162"/>
            <a:ext cx="5163462" cy="45719"/>
          </a:xfrm>
          <a:custGeom>
            <a:avLst/>
            <a:gdLst/>
            <a:ahLst/>
            <a:cxnLst/>
            <a:rect l="l" t="t" r="r" b="b"/>
            <a:pathLst>
              <a:path w="4918710">
                <a:moveTo>
                  <a:pt x="0" y="0"/>
                </a:moveTo>
                <a:lnTo>
                  <a:pt x="4918684" y="0"/>
                </a:lnTo>
              </a:path>
            </a:pathLst>
          </a:custGeom>
          <a:ln w="7200">
            <a:solidFill>
              <a:srgbClr val="E55927"/>
            </a:solidFill>
          </a:ln>
        </p:spPr>
        <p:txBody>
          <a:bodyPr wrap="square" lIns="0" tIns="0" rIns="0" bIns="0" rtlCol="0"/>
          <a:lstStyle/>
          <a:p>
            <a:pPr rtl="0"/>
            <a:endParaRPr sz="2400" kern="0">
              <a:latin typeface="Khmer OS System"/>
              <a:ea typeface="ＭＳ 明朝" panose="02020609040205080304" pitchFamily="17" charset="-128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49036" y="1470079"/>
            <a:ext cx="1384444" cy="72720"/>
          </a:xfrm>
          <a:custGeom>
            <a:avLst/>
            <a:gdLst/>
            <a:ahLst/>
            <a:cxnLst/>
            <a:rect l="l" t="t" r="r" b="b"/>
            <a:pathLst>
              <a:path w="1426845" h="66039">
                <a:moveTo>
                  <a:pt x="1426540" y="0"/>
                </a:moveTo>
                <a:lnTo>
                  <a:pt x="0" y="0"/>
                </a:lnTo>
                <a:lnTo>
                  <a:pt x="0" y="65417"/>
                </a:lnTo>
                <a:lnTo>
                  <a:pt x="1426540" y="65417"/>
                </a:lnTo>
                <a:lnTo>
                  <a:pt x="1426540" y="0"/>
                </a:lnTo>
                <a:close/>
              </a:path>
            </a:pathLst>
          </a:custGeom>
          <a:solidFill>
            <a:srgbClr val="FCEADD"/>
          </a:solidFill>
        </p:spPr>
        <p:txBody>
          <a:bodyPr wrap="square" lIns="0" tIns="0" rIns="0" bIns="0" rtlCol="0"/>
          <a:lstStyle/>
          <a:p>
            <a:pPr rtl="0"/>
            <a:endParaRPr sz="2400" kern="0">
              <a:latin typeface="Khmer OS System"/>
              <a:ea typeface="ＭＳ 明朝" panose="02020609040205080304" pitchFamily="17" charset="-128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06450" y="2222500"/>
            <a:ext cx="2795542" cy="72000"/>
          </a:xfrm>
          <a:custGeom>
            <a:avLst/>
            <a:gdLst/>
            <a:ahLst/>
            <a:cxnLst/>
            <a:rect l="l" t="t" r="r" b="b"/>
            <a:pathLst>
              <a:path w="958850" h="66039">
                <a:moveTo>
                  <a:pt x="958545" y="0"/>
                </a:moveTo>
                <a:lnTo>
                  <a:pt x="0" y="0"/>
                </a:lnTo>
                <a:lnTo>
                  <a:pt x="0" y="65417"/>
                </a:lnTo>
                <a:lnTo>
                  <a:pt x="958545" y="65417"/>
                </a:lnTo>
                <a:lnTo>
                  <a:pt x="958545" y="0"/>
                </a:lnTo>
                <a:close/>
              </a:path>
            </a:pathLst>
          </a:custGeom>
          <a:solidFill>
            <a:srgbClr val="FCEADD"/>
          </a:solidFill>
        </p:spPr>
        <p:txBody>
          <a:bodyPr wrap="square" lIns="0" tIns="0" rIns="0" bIns="0" rtlCol="0"/>
          <a:lstStyle/>
          <a:p>
            <a:pPr rtl="0"/>
            <a:endParaRPr sz="2400" kern="0">
              <a:latin typeface="Khmer OS System"/>
              <a:ea typeface="ＭＳ 明朝" panose="02020609040205080304" pitchFamily="17" charset="-128"/>
            </a:endParaRP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D85F96A8-45DB-6947-B5D3-587FD5F25ACB}"/>
              </a:ext>
            </a:extLst>
          </p:cNvPr>
          <p:cNvSpPr txBox="1"/>
          <p:nvPr/>
        </p:nvSpPr>
        <p:spPr>
          <a:xfrm>
            <a:off x="299753" y="354372"/>
            <a:ext cx="1601595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844"/>
              </a:spcBef>
            </a:pPr>
            <a:r>
              <a:rPr lang="km" sz="1200" b="1" kern="0" dirty="0">
                <a:solidFill>
                  <a:schemeClr val="bg1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ចំពោះអាណាព្យាបាល</a:t>
            </a: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82D7ADC0-8724-9B4A-B1B7-CD5286A55873}"/>
              </a:ext>
            </a:extLst>
          </p:cNvPr>
          <p:cNvSpPr txBox="1"/>
          <p:nvPr/>
        </p:nvSpPr>
        <p:spPr>
          <a:xfrm>
            <a:off x="932400" y="5094014"/>
            <a:ext cx="2446542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km" sz="8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(*) ទិន្នន័យមុនប្រភេទបំប្លែងថ្មីអូមីក្រុងលេចចេញ។</a:t>
            </a:r>
            <a:endParaRPr sz="800" kern="0" dirty="0">
              <a:latin typeface="Khmer OS System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FD973C7E-F8A3-2645-BE42-8B02C51BEBE9}"/>
              </a:ext>
            </a:extLst>
          </p:cNvPr>
          <p:cNvSpPr txBox="1"/>
          <p:nvPr/>
        </p:nvSpPr>
        <p:spPr>
          <a:xfrm>
            <a:off x="3774382" y="5105947"/>
            <a:ext cx="2991700" cy="1240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0">
              <a:lnSpc>
                <a:spcPct val="100000"/>
              </a:lnSpc>
              <a:spcBef>
                <a:spcPts val="100"/>
              </a:spcBef>
            </a:pPr>
            <a:r>
              <a:rPr lang="km" sz="7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ប្រភព៖ យោងតាមរបាយការណ៍ពាក់ព័ន្ធនឹងការទទួលស្គាល់ក្នុងករណីពិសេស</a:t>
            </a:r>
            <a:endParaRPr sz="700" kern="0" dirty="0">
              <a:latin typeface="Khmer OS System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C3B003BD-3F9F-3E4E-BE01-861B89E96CA7}"/>
              </a:ext>
            </a:extLst>
          </p:cNvPr>
          <p:cNvSpPr txBox="1"/>
          <p:nvPr/>
        </p:nvSpPr>
        <p:spPr>
          <a:xfrm>
            <a:off x="775704" y="5270500"/>
            <a:ext cx="6022975" cy="287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70180" algn="ctr" rtl="0">
              <a:lnSpc>
                <a:spcPct val="100000"/>
              </a:lnSpc>
              <a:spcBef>
                <a:spcPts val="100"/>
              </a:spcBef>
            </a:pPr>
            <a:r>
              <a:rPr lang="km" sz="2800" b="1" kern="0" baseline="1851" dirty="0">
                <a:solidFill>
                  <a:srgbClr val="E55927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សុវត្ថិភាព</a:t>
            </a:r>
            <a:r>
              <a:rPr lang="km" sz="1600" b="1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នៃវ៉ាក់សាំងកូវីដ-19</a:t>
            </a:r>
            <a:endParaRPr sz="2800" b="1" kern="0" baseline="1851" dirty="0">
              <a:latin typeface="Khmer OS System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1D458E5C-3536-3846-973C-25B1FA85242B}"/>
              </a:ext>
            </a:extLst>
          </p:cNvPr>
          <p:cNvSpPr txBox="1"/>
          <p:nvPr/>
        </p:nvSpPr>
        <p:spPr>
          <a:xfrm>
            <a:off x="2859088" y="7274635"/>
            <a:ext cx="232473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550" algn="ctr" rtl="0">
              <a:lnSpc>
                <a:spcPct val="100000"/>
              </a:lnSpc>
              <a:spcBef>
                <a:spcPts val="445"/>
              </a:spcBef>
              <a:tabLst>
                <a:tab pos="578485" algn="l"/>
              </a:tabLst>
            </a:pPr>
            <a:r>
              <a:rPr lang="km" sz="1000" b="1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អាការ</a:t>
            </a:r>
            <a:endParaRPr sz="1000" b="1" kern="0" dirty="0">
              <a:latin typeface="Khmer OS System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2460E5CE-7432-E74D-BE52-DED87962EFB7}"/>
              </a:ext>
            </a:extLst>
          </p:cNvPr>
          <p:cNvSpPr txBox="1"/>
          <p:nvPr/>
        </p:nvSpPr>
        <p:spPr>
          <a:xfrm>
            <a:off x="2459990" y="7853680"/>
            <a:ext cx="2615097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km" sz="105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រាករូស ក្តៅខ្លួន ឈឺសន្លាក់ ក្អួត</a:t>
            </a:r>
            <a:endParaRPr sz="1050" kern="0" dirty="0">
              <a:latin typeface="Khmer OS System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5CCD37BF-9DBF-394F-951F-C91044A2B359}"/>
              </a:ext>
            </a:extLst>
          </p:cNvPr>
          <p:cNvSpPr txBox="1"/>
          <p:nvPr/>
        </p:nvSpPr>
        <p:spPr>
          <a:xfrm>
            <a:off x="554990" y="7266940"/>
            <a:ext cx="227654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400"/>
              </a:spcBef>
            </a:pPr>
            <a:r>
              <a:rPr lang="km" sz="1000" b="1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ភាគរយនៃអ្នកចេញអាការ</a:t>
            </a:r>
            <a:endParaRPr sz="1000" b="1" kern="0" dirty="0">
              <a:latin typeface="Khmer OS System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27" name="object 10">
            <a:extLst>
              <a:ext uri="{FF2B5EF4-FFF2-40B4-BE49-F238E27FC236}">
                <a16:creationId xmlns:a16="http://schemas.microsoft.com/office/drawing/2014/main" id="{DBB5035C-71CF-7544-AE4E-0D024F5102B2}"/>
              </a:ext>
            </a:extLst>
          </p:cNvPr>
          <p:cNvSpPr txBox="1"/>
          <p:nvPr/>
        </p:nvSpPr>
        <p:spPr>
          <a:xfrm>
            <a:off x="800300" y="8158480"/>
            <a:ext cx="5959632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km" sz="1300" b="1" kern="0" dirty="0">
                <a:solidFill>
                  <a:srgbClr val="E55927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Q. </a:t>
            </a:r>
            <a:r>
              <a:rPr lang="km-KH" sz="1300" b="1" kern="0" dirty="0">
                <a:solidFill>
                  <a:srgbClr val="E55927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មានព័ត៌មានថា មនុស្សប្រុសវ័យកាន់តែក្មេងគឺកាន់តែងាយចេញអាការរលាកសាច់ដុំបេះដូង ចុះកូនក្មេងយ៉ាងម៉េចដែរ?</a:t>
            </a:r>
            <a:endParaRPr sz="1300" b="1" kern="0" dirty="0">
              <a:latin typeface="Khmer OS System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B8E6F0D2-6DA9-9A4D-990A-585919F79A8F}"/>
              </a:ext>
            </a:extLst>
          </p:cNvPr>
          <p:cNvSpPr txBox="1"/>
          <p:nvPr/>
        </p:nvSpPr>
        <p:spPr>
          <a:xfrm>
            <a:off x="932402" y="2355022"/>
            <a:ext cx="5866277" cy="6288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563" indent="-182563" rtl="0">
              <a:lnSpc>
                <a:spcPct val="100000"/>
              </a:lnSpc>
              <a:spcBef>
                <a:spcPts val="545"/>
              </a:spcBef>
              <a:buChar char="●"/>
              <a:tabLst>
                <a:tab pos="715963" algn="l"/>
              </a:tabLst>
            </a:pPr>
            <a:r>
              <a:rPr lang="km" sz="900" kern="0" dirty="0" smtClean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អ្នក</a:t>
            </a:r>
            <a:r>
              <a:rPr lang="km" sz="9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មានអាយុពី 5-11 ឆ្នាំ</a:t>
            </a:r>
            <a:endParaRPr sz="900" kern="0" dirty="0">
              <a:latin typeface="Khmer OS System"/>
              <a:ea typeface="ＭＳ 明朝" panose="02020609040205080304" pitchFamily="17" charset="-128"/>
              <a:cs typeface="YuGothic"/>
            </a:endParaRPr>
          </a:p>
          <a:p>
            <a:pPr marL="182563" marR="828675" indent="-182563">
              <a:lnSpc>
                <a:spcPct val="118100"/>
              </a:lnSpc>
              <a:buChar char="●"/>
              <a:tabLst>
                <a:tab pos="744538" algn="l"/>
              </a:tabLst>
            </a:pPr>
            <a:r>
              <a:rPr lang="km-KH" sz="9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លើកទឺកចិត្តចំពោះកុមារដែលមានជម្ងឺប្រចាំកាយ ដូចជាជម្ងឺប្រដាប់ដង្ហើមរ៉ាំរ៉ៃ និងជម្ងឺបេះដូងពីកំណើតជាដើម ដែលមានហានិភ័យខ្ពស់ អាចវិវត្តទៅកម្រិតធ្ងន់ធ្ងរ (*)។ សូមពិគ្រោះឲ្យបានត្រឹមត្រូវជាមួយគ្រូពេទ្យប្រចាំខ្លួនជាមុន មុននឹងទទួលការចាក់វ៉ាក់សាំង។</a:t>
            </a:r>
            <a:endParaRPr sz="900" kern="0" dirty="0">
              <a:latin typeface="Khmer OS System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3EFE5460-E3A2-FC49-B0B6-7EBC0B84D628}"/>
              </a:ext>
            </a:extLst>
          </p:cNvPr>
          <p:cNvSpPr txBox="1"/>
          <p:nvPr/>
        </p:nvSpPr>
        <p:spPr>
          <a:xfrm>
            <a:off x="887695" y="599400"/>
            <a:ext cx="6668805" cy="6324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577215">
              <a:lnSpc>
                <a:spcPct val="118100"/>
              </a:lnSpc>
              <a:spcBef>
                <a:spcPts val="590"/>
              </a:spcBef>
            </a:pPr>
            <a:r>
              <a:rPr lang="km-KH" sz="1200" b="1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បច្ចុប្បន្នកុមារដែលមានអាយុចាប់ពី៥-១១ឆ្នាំ ក៏អាចទទួលបានការចាក់វ៉ាក់សាំងផងដែរ។ ក្នុងចំណោមអ្នកឆ្លងកូវីដ-19សរុបក្នុងប្រទេស ចំនួនកុមារឆ្លងមានការកើនឡើង។ សូមអានសេចក្តីពន្យល់ ហើយពិចារណាជាមួយកូនៗរបស់អ្នកអំពីការចាក់វ៉ាក់សាំងនេះ។</a:t>
            </a: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706BAFD6-EE88-AF44-A4DF-9A9FAC8574C2}"/>
              </a:ext>
            </a:extLst>
          </p:cNvPr>
          <p:cNvSpPr txBox="1"/>
          <p:nvPr/>
        </p:nvSpPr>
        <p:spPr>
          <a:xfrm>
            <a:off x="770458" y="1316984"/>
            <a:ext cx="226178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rtl="0">
              <a:lnSpc>
                <a:spcPct val="100000"/>
              </a:lnSpc>
            </a:pPr>
            <a:r>
              <a:rPr lang="km" sz="1300" b="1" kern="0" dirty="0">
                <a:solidFill>
                  <a:srgbClr val="E55927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◎វ៉ាក់សាំងដែលប្រើ</a:t>
            </a:r>
            <a:endParaRPr sz="1300" b="1" kern="0" dirty="0">
              <a:latin typeface="Khmer OS System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DD723231-5405-7542-8272-46D433ABBF6C}"/>
              </a:ext>
            </a:extLst>
          </p:cNvPr>
          <p:cNvSpPr txBox="1"/>
          <p:nvPr/>
        </p:nvSpPr>
        <p:spPr>
          <a:xfrm>
            <a:off x="920588" y="1576456"/>
            <a:ext cx="621046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1601470" rtl="0"/>
            <a:r>
              <a:rPr lang="km" sz="9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វ៉ាក់សាំងក្រុមហ៊ុនPfizer សម្រាប់មនុស្សអាយុ 5-11ឆ្នាំ។ វាជាវ៉ាក់សាំងសម្រាប់</a:t>
            </a:r>
            <a:r>
              <a:rPr lang="km" sz="900" kern="0" dirty="0" smtClean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កុមារ </a:t>
            </a:r>
            <a:r>
              <a:rPr lang="km" sz="9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(*) ។ </a:t>
            </a:r>
            <a:endParaRPr lang="en-US" sz="900" kern="0" dirty="0" smtClean="0">
              <a:solidFill>
                <a:srgbClr val="221815"/>
              </a:solidFill>
              <a:latin typeface="Khmer OS System"/>
              <a:ea typeface="ＭＳ 明朝" panose="02020609040205080304" pitchFamily="17" charset="-128"/>
              <a:cs typeface="YuGothic"/>
            </a:endParaRPr>
          </a:p>
          <a:p>
            <a:pPr marL="9525" marR="1601470" rtl="0"/>
            <a:r>
              <a:rPr lang="km" sz="900" kern="0" dirty="0" smtClean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ជា</a:t>
            </a:r>
            <a:r>
              <a:rPr lang="km" sz="9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ធម្មតា សរុបត្រូវ</a:t>
            </a:r>
            <a:r>
              <a:rPr lang="km" sz="900" b="1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ចាក់ 2 លើក</a:t>
            </a:r>
            <a:r>
              <a:rPr lang="km" sz="9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ដោយទុកគម្លាត </a:t>
            </a:r>
            <a:r>
              <a:rPr lang="km" sz="900" b="1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3 សប្តាហ៍</a:t>
            </a:r>
            <a:r>
              <a:rPr lang="km" sz="9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។</a:t>
            </a:r>
            <a:endParaRPr sz="900" kern="0" dirty="0">
              <a:latin typeface="Khmer OS System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32" name="object 2">
            <a:extLst>
              <a:ext uri="{FF2B5EF4-FFF2-40B4-BE49-F238E27FC236}">
                <a16:creationId xmlns:a16="http://schemas.microsoft.com/office/drawing/2014/main" id="{DA936D7B-EC48-E249-9FC3-75DCAABF547A}"/>
              </a:ext>
            </a:extLst>
          </p:cNvPr>
          <p:cNvSpPr txBox="1"/>
          <p:nvPr/>
        </p:nvSpPr>
        <p:spPr>
          <a:xfrm>
            <a:off x="910608" y="1893607"/>
            <a:ext cx="6142970" cy="184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rtl="0">
              <a:lnSpc>
                <a:spcPct val="100000"/>
              </a:lnSpc>
              <a:spcBef>
                <a:spcPts val="470"/>
              </a:spcBef>
            </a:pPr>
            <a:r>
              <a:rPr lang="km" sz="9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(*) បើធៀបនឹងវ៉ាក់សាំងសម្រាប់អាយុ 12 ឆ្នាំឡើងរបស់ក្រុមហ៊ុនPfizer វាមានសារធាតុផ្សំសកម្មស្មើនឹង1/3។</a:t>
            </a:r>
            <a:endParaRPr sz="900" kern="0" dirty="0">
              <a:latin typeface="Khmer OS System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33" name="object 2">
            <a:extLst>
              <a:ext uri="{FF2B5EF4-FFF2-40B4-BE49-F238E27FC236}">
                <a16:creationId xmlns:a16="http://schemas.microsoft.com/office/drawing/2014/main" id="{71F1F63C-4629-824E-92A4-3E25965C9B34}"/>
              </a:ext>
            </a:extLst>
          </p:cNvPr>
          <p:cNvSpPr txBox="1"/>
          <p:nvPr/>
        </p:nvSpPr>
        <p:spPr>
          <a:xfrm>
            <a:off x="772954" y="2113171"/>
            <a:ext cx="3081496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spcBef>
                <a:spcPts val="905"/>
              </a:spcBef>
            </a:pPr>
            <a:r>
              <a:rPr lang="km" sz="1300" b="1" kern="0" dirty="0" smtClean="0">
                <a:solidFill>
                  <a:srgbClr val="E55927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◎</a:t>
            </a:r>
            <a:r>
              <a:rPr lang="km-KH" sz="1300" b="1" kern="0" dirty="0">
                <a:solidFill>
                  <a:srgbClr val="E55927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ក្រុមគោលដៅសម្រាប់ចាក់វ៉ាក់សាំងនេះ</a:t>
            </a:r>
            <a:endParaRPr sz="1300" b="1" kern="0" dirty="0">
              <a:latin typeface="Khmer OS System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F1FF40C3-FCAB-D747-80CF-49026A901103}"/>
              </a:ext>
            </a:extLst>
          </p:cNvPr>
          <p:cNvSpPr txBox="1"/>
          <p:nvPr/>
        </p:nvSpPr>
        <p:spPr>
          <a:xfrm>
            <a:off x="1109819" y="2994439"/>
            <a:ext cx="5564031" cy="490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875" marR="840105" indent="-269875">
              <a:lnSpc>
                <a:spcPct val="118100"/>
              </a:lnSpc>
              <a:spcBef>
                <a:spcPts val="345"/>
              </a:spcBef>
            </a:pPr>
            <a:r>
              <a:rPr lang="km" sz="900" kern="0" dirty="0" smtClean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(*) </a:t>
            </a:r>
            <a:r>
              <a:rPr lang="km-KH" sz="9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(*) សមាគមវេជ្ជសាស្ត្រផ្នែកកុមារជប៉ុន មានបោះពុម្ពផ្សាយបញ្ជីរាយនាមជំងឺដែលមានហានិភ័យខ្ពស់ </a:t>
            </a:r>
            <a:r>
              <a:rPr lang="km-KH" sz="900" kern="0" dirty="0" smtClean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ដែល</a:t>
            </a:r>
            <a:r>
              <a:rPr lang="km-KH" sz="9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អាចវិវត្តជាធ្ងន់ធ្ងរ នៅពេលឆ្លងជម្ងឺកូវីដ-១៩។</a:t>
            </a:r>
            <a:r>
              <a:rPr lang="en-US" sz="900" kern="0" dirty="0" smtClean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/>
            </a:r>
            <a:br>
              <a:rPr lang="en-US" sz="900" kern="0" dirty="0" smtClean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</a:br>
            <a:r>
              <a:rPr lang="km" sz="900" kern="0" dirty="0" smtClean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សមាគមវេជ្ជសាស្ត្រផ្នែកកុមារជប៉ុន "ព័ត៌មានពាក់ព័ន្ធនឹងកូវីដ-19" </a:t>
            </a:r>
            <a:endParaRPr sz="900" kern="0" dirty="0">
              <a:latin typeface="Khmer OS System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35" name="object 2">
            <a:extLst>
              <a:ext uri="{FF2B5EF4-FFF2-40B4-BE49-F238E27FC236}">
                <a16:creationId xmlns:a16="http://schemas.microsoft.com/office/drawing/2014/main" id="{34453545-338E-7047-821F-1A9853C10BCE}"/>
              </a:ext>
            </a:extLst>
          </p:cNvPr>
          <p:cNvSpPr txBox="1"/>
          <p:nvPr/>
        </p:nvSpPr>
        <p:spPr>
          <a:xfrm>
            <a:off x="806450" y="4240144"/>
            <a:ext cx="6018201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rtl="0">
              <a:lnSpc>
                <a:spcPct val="100000"/>
              </a:lnSpc>
              <a:spcBef>
                <a:spcPts val="735"/>
              </a:spcBef>
            </a:pPr>
            <a:r>
              <a:rPr lang="km" sz="1100" b="1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A. តាមរយៈការចាក់វ៉ាក់សាំងកូវីដ-19 ទោះបីឆ្លងកូវីដ-19ក៏ដោយក៏មិនងាយនឹងចេញរោគសញ្ញាដែរ។</a:t>
            </a:r>
            <a:endParaRPr sz="1100" b="1" kern="0" dirty="0">
              <a:latin typeface="Khmer OS System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36" name="object 2">
            <a:extLst>
              <a:ext uri="{FF2B5EF4-FFF2-40B4-BE49-F238E27FC236}">
                <a16:creationId xmlns:a16="http://schemas.microsoft.com/office/drawing/2014/main" id="{1499338A-1738-7C40-9ABE-CF2218A9E6B8}"/>
              </a:ext>
            </a:extLst>
          </p:cNvPr>
          <p:cNvSpPr txBox="1"/>
          <p:nvPr/>
        </p:nvSpPr>
        <p:spPr>
          <a:xfrm>
            <a:off x="1394717" y="3481456"/>
            <a:ext cx="4316493" cy="145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840105" rtl="0">
              <a:lnSpc>
                <a:spcPct val="118100"/>
              </a:lnSpc>
              <a:spcBef>
                <a:spcPts val="345"/>
              </a:spcBef>
            </a:pPr>
            <a:r>
              <a:rPr lang="km" sz="8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URL：</a:t>
            </a:r>
            <a:r>
              <a:rPr lang="km" sz="800" u="sng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  <a:hlinkClick r:id="rId2"/>
              </a:rPr>
              <a:t>https://www.jpeds.or.jp/modules/activity/index.php?content_id=3</a:t>
            </a:r>
            <a:r>
              <a:rPr lang="km" sz="800" u="sng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33</a:t>
            </a:r>
            <a:endParaRPr sz="800" u="sng" kern="0" dirty="0">
              <a:latin typeface="Khmer OS System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37" name="object 2">
            <a:extLst>
              <a:ext uri="{FF2B5EF4-FFF2-40B4-BE49-F238E27FC236}">
                <a16:creationId xmlns:a16="http://schemas.microsoft.com/office/drawing/2014/main" id="{72D444E7-C447-DB4E-BDD7-BFA0E73E06EE}"/>
              </a:ext>
            </a:extLst>
          </p:cNvPr>
          <p:cNvSpPr txBox="1"/>
          <p:nvPr/>
        </p:nvSpPr>
        <p:spPr>
          <a:xfrm>
            <a:off x="1617189" y="3670300"/>
            <a:ext cx="414226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 rtl="0">
              <a:lnSpc>
                <a:spcPct val="100000"/>
              </a:lnSpc>
            </a:pPr>
            <a:r>
              <a:rPr lang="km" sz="2000" b="1" kern="0" baseline="1851" dirty="0">
                <a:solidFill>
                  <a:srgbClr val="E55927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ប្រសិទ្ធភាព</a:t>
            </a:r>
            <a:r>
              <a:rPr lang="km" sz="1600" b="1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នៃវ៉ាក់សាំងកូវីដ-19</a:t>
            </a:r>
            <a:endParaRPr sz="1600" b="1" kern="0" baseline="1851" dirty="0">
              <a:latin typeface="Khmer OS System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38" name="object 2">
            <a:extLst>
              <a:ext uri="{FF2B5EF4-FFF2-40B4-BE49-F238E27FC236}">
                <a16:creationId xmlns:a16="http://schemas.microsoft.com/office/drawing/2014/main" id="{48FEC9E3-9AFA-8443-A9F9-F045DDE320B9}"/>
              </a:ext>
            </a:extLst>
          </p:cNvPr>
          <p:cNvSpPr txBox="1"/>
          <p:nvPr/>
        </p:nvSpPr>
        <p:spPr>
          <a:xfrm>
            <a:off x="806450" y="3982720"/>
            <a:ext cx="6018201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rtl="0">
              <a:lnSpc>
                <a:spcPct val="100000"/>
              </a:lnSpc>
              <a:spcBef>
                <a:spcPts val="1005"/>
              </a:spcBef>
            </a:pPr>
            <a:r>
              <a:rPr lang="km" sz="1300" b="1" kern="0" dirty="0">
                <a:solidFill>
                  <a:srgbClr val="E55927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Q. តើវ៉ាក់សាំងកូវីដ-19 មានប្រសិទ្ធភាពបែបណា?</a:t>
            </a:r>
            <a:endParaRPr sz="1300" b="1" kern="0" dirty="0">
              <a:latin typeface="Khmer OS System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AD5145CC-C55D-5A4B-978A-C05463034D81}"/>
              </a:ext>
            </a:extLst>
          </p:cNvPr>
          <p:cNvSpPr txBox="1"/>
          <p:nvPr/>
        </p:nvSpPr>
        <p:spPr>
          <a:xfrm>
            <a:off x="934317" y="4432300"/>
            <a:ext cx="5825615" cy="653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" marR="5080" algn="just">
              <a:lnSpc>
                <a:spcPct val="118100"/>
              </a:lnSpc>
              <a:spcBef>
                <a:spcPts val="140"/>
              </a:spcBef>
            </a:pPr>
            <a:r>
              <a:rPr lang="km-KH" sz="9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នៅពេលចាក់វ៉ាក់សាំង នៅក្នុងរាងកាយនឹងបង្កើតប្រព័ន្ធ(ភាពស៊ាំ)ប្រឆាំងនឹងកូវីដ-19។ ពេលវីរុសឆ្លងចូលក្នុងរាងកាយ ខ្លួនយើងអាចត្រៀមលក្ខណៈប្រឆាំងបានភ្លាមៗ ដូច្នេះគឺមិនងាយចេញរោគសញ្ញាកូវីដ-19ទេ។ ប្រសិទ្ធភាពបង្ការការចេញរោគសញ្ញាចាប់ពីថ្ងៃទី7ក្រោយចាក់វ៉ាក់សាំងបាន២លើក ចំពោះក្មេងអាយុចាប់ពី 5-11 ឆ្នាំ ត្រូវបានរាយការណ៍ថាមានអត្រា 90.7% (*)។</a:t>
            </a:r>
          </a:p>
        </p:txBody>
      </p:sp>
      <p:sp>
        <p:nvSpPr>
          <p:cNvPr id="40" name="object 5">
            <a:extLst>
              <a:ext uri="{FF2B5EF4-FFF2-40B4-BE49-F238E27FC236}">
                <a16:creationId xmlns:a16="http://schemas.microsoft.com/office/drawing/2014/main" id="{16B5C306-CC5E-8A49-A523-2FE9221F6226}"/>
              </a:ext>
            </a:extLst>
          </p:cNvPr>
          <p:cNvSpPr txBox="1"/>
          <p:nvPr/>
        </p:nvSpPr>
        <p:spPr>
          <a:xfrm>
            <a:off x="932401" y="6032500"/>
            <a:ext cx="5836220" cy="9806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" marR="5080" algn="just">
              <a:lnSpc>
                <a:spcPct val="118100"/>
              </a:lnSpc>
              <a:spcBef>
                <a:spcPts val="285"/>
              </a:spcBef>
            </a:pPr>
            <a:r>
              <a:rPr lang="km-KH" sz="9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នៅក្នុងរង្វង់ប៉ុន្មានថ្ងៃបន្ទាប់ពីចាក់វ៉ាក់សាំង អាការៈឈឺចាប់នៅត្រង់កន្លែងចាក់គឺមានកើតឡើងច្រើន (លើកទី1 មានអត្រា74% និងលើកទី2 មានអត្រា71%)។ អ្នកដែលមានអារម្មណ៍ឈឺចាប់នៅយប់នៃថ្ងៃចាក់ឬនៅថ្ងៃបន្ទាប់ មានច្រើនជាងក្រោយពេលចាក់ហើយភ្លាមៗ។ អាការៈអស់កម្លាំងឬក្តៅខ្លួន បន្ទាប់ពីចាក់លើកទី2គឺមានលេចចេញច្រើនជាងក្រោយពេលចាក់លើកទី1 (ក្តៅខ្លួន កម្រិត 38℃ឡើងទៅ, នៅពេលចាក់លើកទី1 មានអត្រា2.5% និងលើកទី2 មានអត្រា6.5%)។ អាការៈក្រោយពេលចាក់វ៉ាក់សាំង ស្ទើរតែទាំងស្រុងគឺមានកម្រិតស្រាល ឬកម្រិតមធ្យម ហើយតាមរយៈព័ត៌មានដែលទទួលបានត្រឹមពេលនេះ គេវិនិច្ឆ័យថាមិនមានការព្រួយបារម្ភធ្ងន់ធ្ងរអំពីសុវត្ថិភាពឡើយ។</a:t>
            </a:r>
            <a:endParaRPr sz="900" kern="0" dirty="0">
              <a:latin typeface="Khmer OS System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41" name="object 5">
            <a:extLst>
              <a:ext uri="{FF2B5EF4-FFF2-40B4-BE49-F238E27FC236}">
                <a16:creationId xmlns:a16="http://schemas.microsoft.com/office/drawing/2014/main" id="{0C4D218E-31B7-E149-ADC6-60BDE933E4F0}"/>
              </a:ext>
            </a:extLst>
          </p:cNvPr>
          <p:cNvSpPr txBox="1"/>
          <p:nvPr/>
        </p:nvSpPr>
        <p:spPr>
          <a:xfrm>
            <a:off x="812304" y="5594350"/>
            <a:ext cx="6022975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5"/>
              </a:spcBef>
            </a:pPr>
            <a:r>
              <a:rPr lang="km" sz="1300" b="1" kern="0" dirty="0">
                <a:solidFill>
                  <a:srgbClr val="E55927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Q. ក្រោយកុមារបានចាក់វ៉ាក់សាំងកូវីដ-19 តើនឹងមានចេញអាការបែបណា?</a:t>
            </a:r>
            <a:endParaRPr sz="1300" b="1" kern="0" dirty="0">
              <a:latin typeface="Khmer OS System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42" name="object 5">
            <a:extLst>
              <a:ext uri="{FF2B5EF4-FFF2-40B4-BE49-F238E27FC236}">
                <a16:creationId xmlns:a16="http://schemas.microsoft.com/office/drawing/2014/main" id="{928A3321-BBFF-7A4D-BC3F-7D5CB84D59C8}"/>
              </a:ext>
            </a:extLst>
          </p:cNvPr>
          <p:cNvSpPr txBox="1"/>
          <p:nvPr/>
        </p:nvSpPr>
        <p:spPr>
          <a:xfrm>
            <a:off x="837831" y="5842000"/>
            <a:ext cx="599222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 rtl="0">
              <a:lnSpc>
                <a:spcPct val="100000"/>
              </a:lnSpc>
              <a:spcBef>
                <a:spcPts val="735"/>
              </a:spcBef>
            </a:pPr>
            <a:r>
              <a:rPr lang="km" sz="1100" b="1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A. ភាគច្រើនបំផុតគឺមានការឈឺចាប់នៅត្រង់កន្លែងចាក់។</a:t>
            </a:r>
            <a:endParaRPr sz="1100" b="1" kern="0" dirty="0">
              <a:latin typeface="Khmer OS System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43" name="object 5">
            <a:extLst>
              <a:ext uri="{FF2B5EF4-FFF2-40B4-BE49-F238E27FC236}">
                <a16:creationId xmlns:a16="http://schemas.microsoft.com/office/drawing/2014/main" id="{2F09E25F-A619-6E4F-B1C5-F98F82E9A28B}"/>
              </a:ext>
            </a:extLst>
          </p:cNvPr>
          <p:cNvSpPr txBox="1"/>
          <p:nvPr/>
        </p:nvSpPr>
        <p:spPr>
          <a:xfrm>
            <a:off x="887696" y="7082497"/>
            <a:ext cx="5910983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" rtl="0">
              <a:lnSpc>
                <a:spcPct val="100000"/>
              </a:lnSpc>
              <a:spcBef>
                <a:spcPts val="835"/>
              </a:spcBef>
              <a:buClr>
                <a:srgbClr val="E55927"/>
              </a:buClr>
              <a:buSzPct val="90000"/>
              <a:buChar char="■"/>
              <a:tabLst>
                <a:tab pos="276225" algn="l"/>
              </a:tabLst>
            </a:pPr>
            <a:r>
              <a:rPr lang="km" sz="1050" b="1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អាកា</a:t>
            </a:r>
            <a:r>
              <a:rPr lang="km" sz="1050" b="1" kern="0" dirty="0" smtClean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រ</a:t>
            </a:r>
            <a:r>
              <a:rPr lang="km-KH" sz="1050" b="1" kern="0" dirty="0" smtClean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ៈ</a:t>
            </a:r>
            <a:r>
              <a:rPr lang="km" sz="1050" b="1" kern="0" dirty="0" smtClean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អាច</a:t>
            </a:r>
            <a:r>
              <a:rPr lang="km" sz="1050" b="1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កើតមានក្នុងរង្វង់ប៉ុន្មាន</a:t>
            </a:r>
            <a:r>
              <a:rPr lang="km" sz="1050" b="1" kern="0" dirty="0" smtClean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ថ្ងៃ</a:t>
            </a:r>
            <a:r>
              <a:rPr lang="km-KH" sz="1050" b="1" kern="0" dirty="0" smtClean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ក្រោយចាក់</a:t>
            </a:r>
            <a:endParaRPr sz="1050" b="1" kern="0" dirty="0">
              <a:latin typeface="Khmer OS System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44" name="object 4">
            <a:extLst>
              <a:ext uri="{FF2B5EF4-FFF2-40B4-BE49-F238E27FC236}">
                <a16:creationId xmlns:a16="http://schemas.microsoft.com/office/drawing/2014/main" id="{934E7787-CDCF-584B-B493-AE9356DD708E}"/>
              </a:ext>
            </a:extLst>
          </p:cNvPr>
          <p:cNvSpPr txBox="1"/>
          <p:nvPr/>
        </p:nvSpPr>
        <p:spPr>
          <a:xfrm>
            <a:off x="6198726" y="7486690"/>
            <a:ext cx="779924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km" sz="7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ប្រភព៖ យោងតាមរបាយការណ៍ពាក់ព័ន្ធនឹងការទទួលស្គាល់ក្នុងករណីពិសេស</a:t>
            </a:r>
            <a:endParaRPr sz="700" kern="0" dirty="0">
              <a:latin typeface="Khmer OS System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45" name="object 10">
            <a:extLst>
              <a:ext uri="{FF2B5EF4-FFF2-40B4-BE49-F238E27FC236}">
                <a16:creationId xmlns:a16="http://schemas.microsoft.com/office/drawing/2014/main" id="{60708706-F120-1C42-9987-51163A21AE51}"/>
              </a:ext>
            </a:extLst>
          </p:cNvPr>
          <p:cNvSpPr txBox="1"/>
          <p:nvPr/>
        </p:nvSpPr>
        <p:spPr>
          <a:xfrm>
            <a:off x="791995" y="8630920"/>
            <a:ext cx="6006683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spcBef>
                <a:spcPts val="735"/>
              </a:spcBef>
            </a:pPr>
            <a:r>
              <a:rPr lang="km" sz="1100" b="1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A. </a:t>
            </a:r>
            <a:r>
              <a:rPr lang="km-KH" sz="1100" b="1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នៅសហរដ្ឋអាមេរិកមានរបាយការណ៍អំពីកម្រិតនៃជំងឺរលាក់សាច់ដុំដែលបានកើតឡើងមាន</a:t>
            </a:r>
            <a:r>
              <a:rPr lang="km-KH" sz="1100" b="1" kern="0" dirty="0" smtClean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អត្រា</a:t>
            </a:r>
            <a:r>
              <a:rPr lang="en-US" sz="1100" b="1" kern="0" dirty="0" smtClean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/>
            </a:r>
            <a:br>
              <a:rPr lang="en-US" sz="1100" b="1" kern="0" dirty="0" smtClean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</a:br>
            <a:r>
              <a:rPr lang="ja-JP" altLang="en-US" sz="1100" b="1" kern="0" dirty="0" smtClean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　</a:t>
            </a:r>
            <a:r>
              <a:rPr lang="km-KH" sz="1100" b="1" kern="0" dirty="0" smtClean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ទាប</a:t>
            </a:r>
            <a:r>
              <a:rPr lang="km-KH" sz="1100" b="1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ជាងសម្រាប់ក្មេងប្រុសដែលមានអាយុចន្លោះ 5-11ឆ្នាំ បើធៀបនឹងក្មេងអាយុចន្លោះ12-17ឆ្នាំ។</a:t>
            </a:r>
          </a:p>
        </p:txBody>
      </p:sp>
      <p:sp>
        <p:nvSpPr>
          <p:cNvPr id="46" name="object 10">
            <a:extLst>
              <a:ext uri="{FF2B5EF4-FFF2-40B4-BE49-F238E27FC236}">
                <a16:creationId xmlns:a16="http://schemas.microsoft.com/office/drawing/2014/main" id="{C4AF9AD9-54D6-9947-9201-F45B574A7BEB}"/>
              </a:ext>
            </a:extLst>
          </p:cNvPr>
          <p:cNvSpPr txBox="1"/>
          <p:nvPr/>
        </p:nvSpPr>
        <p:spPr>
          <a:xfrm>
            <a:off x="932400" y="8989060"/>
            <a:ext cx="5887499" cy="11746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>
              <a:spcBef>
                <a:spcPts val="480"/>
              </a:spcBef>
            </a:pPr>
            <a:r>
              <a:rPr lang="km-KH" sz="9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ត្បិតជាករណីកម្រ នៅបរទេសក៏មានការរាយការណ៍ពីករណីចេញអាការរលាកសាច់ដុំបេះដូងកម្រិតស្រាលចំពោះកុមារផងដែរ។</a:t>
            </a:r>
          </a:p>
          <a:p>
            <a:pPr marL="6350">
              <a:spcBef>
                <a:spcPts val="480"/>
              </a:spcBef>
            </a:pPr>
            <a:r>
              <a:rPr lang="km-KH" sz="9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នៅសហរដ្ឋអាមេរិច អត្រារាយការណ៍ថាលេចចេញរលាកសាច់ដុំបេះដូងក្រោយចាក់វ៉ាក់សាំងកូវីដ-19 ចំពោះក្មេងប្រុសអាយុ 5-11ឆ្នាំគឺទាបជាងក្មេងប្រុសអាយុ 12-15ឆ្នាំ និង16-17ឆ្នាំ។</a:t>
            </a:r>
          </a:p>
          <a:p>
            <a:pPr marL="6350">
              <a:spcBef>
                <a:spcPts val="480"/>
              </a:spcBef>
            </a:pPr>
            <a:r>
              <a:rPr lang="km-KH" sz="9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ករណីឃើញកុមារមានអាការដូចជា ឈឺទ្រូង បេះដូងលោតខ្លាំង ដង្ហើមខ្លី អាការៈហើមជាដើមក្នុងចន្លោះពេលប្រហែល 4 ថ្ងៃក្រោយចាក់វ៉ាក់សាំង សូមរួសរាន់ទទួលការពិនិត្យពីស្ថាប័នវេជ្ជសាស្ត្រ នឹងប្រាប់ថាបានចាក់វ៉ាក់សាំង។</a:t>
            </a:r>
          </a:p>
          <a:p>
            <a:pPr marL="6350">
              <a:spcBef>
                <a:spcPts val="480"/>
              </a:spcBef>
            </a:pPr>
            <a:r>
              <a:rPr lang="km-KH" sz="9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គួរបញ្ជាក់ថា បើត្រូវបានធ្វើរោគវិនិច្ឆ័យថាជាជម្ងឺរលាកសាច់ដុំបេះដូង ជាទូទៅត្រូវការសម្រាកព្យាបាលនៅមន្ទីរពេទ្យ ប៉ុន្តែភាគច្រើនគឺនឹងធូរស្រាលមកវិញដោយឯកឯងតាមរយៈការគេងសម្រាកនៅស្ងៀម។</a:t>
            </a:r>
            <a:endParaRPr sz="900" kern="0" dirty="0">
              <a:latin typeface="Khmer OS System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47" name="object 10">
            <a:extLst>
              <a:ext uri="{FF2B5EF4-FFF2-40B4-BE49-F238E27FC236}">
                <a16:creationId xmlns:a16="http://schemas.microsoft.com/office/drawing/2014/main" id="{889D00B0-16D3-B640-928F-3F914DB5BE72}"/>
              </a:ext>
            </a:extLst>
          </p:cNvPr>
          <p:cNvSpPr txBox="1"/>
          <p:nvPr/>
        </p:nvSpPr>
        <p:spPr>
          <a:xfrm>
            <a:off x="1017268" y="10105936"/>
            <a:ext cx="601218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620" algn="r" rtl="0">
              <a:lnSpc>
                <a:spcPct val="100000"/>
              </a:lnSpc>
              <a:spcBef>
                <a:spcPts val="500"/>
              </a:spcBef>
            </a:pPr>
            <a:r>
              <a:rPr lang="km" sz="7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ប្រភព៖ កិច្ចប្រជុំ ACIP ថ្ងៃទី5ខែមករាឆ្នាំ2022</a:t>
            </a:r>
            <a:endParaRPr sz="700" kern="0" dirty="0">
              <a:latin typeface="Khmer OS System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48" name="object 8">
            <a:extLst>
              <a:ext uri="{FF2B5EF4-FFF2-40B4-BE49-F238E27FC236}">
                <a16:creationId xmlns:a16="http://schemas.microsoft.com/office/drawing/2014/main" id="{745B9971-67EB-B84A-AED0-2543DF330809}"/>
              </a:ext>
            </a:extLst>
          </p:cNvPr>
          <p:cNvSpPr txBox="1"/>
          <p:nvPr/>
        </p:nvSpPr>
        <p:spPr>
          <a:xfrm>
            <a:off x="1070349" y="7455615"/>
            <a:ext cx="1097280" cy="612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310" rtl="0">
              <a:lnSpc>
                <a:spcPct val="100000"/>
              </a:lnSpc>
              <a:spcBef>
                <a:spcPts val="305"/>
              </a:spcBef>
            </a:pPr>
            <a:r>
              <a:rPr lang="km" sz="10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50% ឡើងទៅ</a:t>
            </a:r>
            <a:endParaRPr sz="1000" kern="0" dirty="0">
              <a:latin typeface="Khmer OS System"/>
              <a:ea typeface="ＭＳ 明朝" panose="02020609040205080304" pitchFamily="17" charset="-128"/>
              <a:cs typeface="HGPGothicE"/>
            </a:endParaRPr>
          </a:p>
          <a:p>
            <a:pPr marL="327025" rtl="0">
              <a:lnSpc>
                <a:spcPct val="100000"/>
              </a:lnSpc>
              <a:spcBef>
                <a:spcPts val="545"/>
              </a:spcBef>
            </a:pPr>
            <a:r>
              <a:rPr lang="km" sz="10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10 -50%</a:t>
            </a:r>
            <a:endParaRPr sz="1000" kern="0" dirty="0">
              <a:latin typeface="Khmer OS System"/>
              <a:ea typeface="ＭＳ 明朝" panose="02020609040205080304" pitchFamily="17" charset="-128"/>
              <a:cs typeface="HGPGothicE"/>
            </a:endParaRPr>
          </a:p>
          <a:p>
            <a:pPr marL="384175" rtl="0">
              <a:lnSpc>
                <a:spcPct val="100000"/>
              </a:lnSpc>
              <a:spcBef>
                <a:spcPts val="505"/>
              </a:spcBef>
            </a:pPr>
            <a:r>
              <a:rPr lang="km" sz="10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1 -10%</a:t>
            </a:r>
            <a:endParaRPr sz="1000" kern="0" dirty="0">
              <a:latin typeface="Khmer OS System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49" name="object 6">
            <a:extLst>
              <a:ext uri="{FF2B5EF4-FFF2-40B4-BE49-F238E27FC236}">
                <a16:creationId xmlns:a16="http://schemas.microsoft.com/office/drawing/2014/main" id="{8D593D21-FA8A-3540-A1AE-B193BA4887C5}"/>
              </a:ext>
            </a:extLst>
          </p:cNvPr>
          <p:cNvSpPr txBox="1"/>
          <p:nvPr/>
        </p:nvSpPr>
        <p:spPr>
          <a:xfrm>
            <a:off x="2449513" y="7465131"/>
            <a:ext cx="329676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345"/>
              </a:spcBef>
            </a:pPr>
            <a:r>
              <a:rPr lang="km" sz="10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ឈឺចាប់ត្រង់កន្លែងចាក់ អារម្មណ៍អស់កម្លាំង</a:t>
            </a:r>
            <a:endParaRPr sz="1000" kern="0" dirty="0">
              <a:latin typeface="Khmer OS System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50" name="object 6">
            <a:extLst>
              <a:ext uri="{FF2B5EF4-FFF2-40B4-BE49-F238E27FC236}">
                <a16:creationId xmlns:a16="http://schemas.microsoft.com/office/drawing/2014/main" id="{1BA0EACF-A883-2740-8693-2E3F72120115}"/>
              </a:ext>
            </a:extLst>
          </p:cNvPr>
          <p:cNvSpPr txBox="1"/>
          <p:nvPr/>
        </p:nvSpPr>
        <p:spPr>
          <a:xfrm>
            <a:off x="2449513" y="7655635"/>
            <a:ext cx="413109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490"/>
              </a:spcBef>
            </a:pPr>
            <a:r>
              <a:rPr lang="km" sz="10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ឈឺក្បាល ឡើងក្រហម/ហើមត្រង់កន្លែងចាក់ ឈឺសាច់ដុំ ស្រៀវស្រាញ</a:t>
            </a:r>
            <a:endParaRPr sz="1000" kern="0" dirty="0">
              <a:latin typeface="Khmer OS System"/>
              <a:ea typeface="ＭＳ 明朝" panose="02020609040205080304" pitchFamily="17" charset="-128"/>
              <a:cs typeface="HGPGothicE"/>
            </a:endParaRP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2671249F-48DD-3244-B8B0-09AA3C208F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84" y="2872840"/>
            <a:ext cx="7239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1810" y="2761"/>
            <a:ext cx="7620000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6D5C0"/>
          </a:solidFill>
        </p:spPr>
        <p:txBody>
          <a:bodyPr wrap="square" lIns="0" tIns="0" rIns="0" bIns="0" rtlCol="0"/>
          <a:lstStyle/>
          <a:p>
            <a:pPr rtl="0"/>
            <a:endParaRPr sz="1050" kern="0" dirty="0">
              <a:latin typeface="Khmer OS System"/>
              <a:ea typeface="ＭＳ 明朝" panose="02020609040205080304" pitchFamily="17" charset="-128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08315" y="359699"/>
            <a:ext cx="6912357" cy="9942399"/>
            <a:chOff x="432078" y="324002"/>
            <a:chExt cx="6912357" cy="9942399"/>
          </a:xfrm>
        </p:grpSpPr>
        <p:sp>
          <p:nvSpPr>
            <p:cNvPr id="4" name="object 4"/>
            <p:cNvSpPr/>
            <p:nvPr/>
          </p:nvSpPr>
          <p:spPr>
            <a:xfrm>
              <a:off x="432078" y="437871"/>
              <a:ext cx="6840220" cy="9828530"/>
            </a:xfrm>
            <a:custGeom>
              <a:avLst/>
              <a:gdLst/>
              <a:ahLst/>
              <a:cxnLst/>
              <a:rect l="l" t="t" r="r" b="b"/>
              <a:pathLst>
                <a:path w="6840220" h="9828530">
                  <a:moveTo>
                    <a:pt x="6840004" y="0"/>
                  </a:moveTo>
                  <a:lnTo>
                    <a:pt x="0" y="0"/>
                  </a:lnTo>
                  <a:lnTo>
                    <a:pt x="0" y="120345"/>
                  </a:lnTo>
                  <a:lnTo>
                    <a:pt x="0" y="9827997"/>
                  </a:lnTo>
                  <a:lnTo>
                    <a:pt x="6840004" y="9827997"/>
                  </a:lnTo>
                  <a:lnTo>
                    <a:pt x="6840004" y="120345"/>
                  </a:lnTo>
                  <a:lnTo>
                    <a:pt x="6840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rtl="0"/>
              <a:endParaRPr sz="1050" kern="0" dirty="0">
                <a:latin typeface="Khmer OS System"/>
                <a:ea typeface="ＭＳ 明朝" panose="02020609040205080304" pitchFamily="17" charset="-128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5689878" y="324002"/>
              <a:ext cx="1654557" cy="264795"/>
            </a:xfrm>
            <a:custGeom>
              <a:avLst/>
              <a:gdLst/>
              <a:ahLst/>
              <a:cxnLst/>
              <a:rect l="l" t="t" r="r" b="b"/>
              <a:pathLst>
                <a:path w="1136650" h="264795">
                  <a:moveTo>
                    <a:pt x="1136205" y="0"/>
                  </a:moveTo>
                  <a:lnTo>
                    <a:pt x="0" y="0"/>
                  </a:lnTo>
                  <a:lnTo>
                    <a:pt x="0" y="264350"/>
                  </a:lnTo>
                  <a:lnTo>
                    <a:pt x="1136205" y="264350"/>
                  </a:lnTo>
                  <a:lnTo>
                    <a:pt x="1136205" y="0"/>
                  </a:lnTo>
                  <a:close/>
                </a:path>
              </a:pathLst>
            </a:custGeom>
            <a:solidFill>
              <a:srgbClr val="E55927"/>
            </a:solidFill>
          </p:spPr>
          <p:txBody>
            <a:bodyPr wrap="square" lIns="0" tIns="0" rIns="0" bIns="0" rtlCol="0"/>
            <a:lstStyle/>
            <a:p>
              <a:pPr rtl="0"/>
              <a:endParaRPr sz="1050" kern="0">
                <a:latin typeface="Khmer OS System"/>
                <a:ea typeface="ＭＳ 明朝" panose="02020609040205080304" pitchFamily="17" charset="-128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867435" y="9439953"/>
              <a:ext cx="5976620" cy="677053"/>
            </a:xfrm>
            <a:custGeom>
              <a:avLst/>
              <a:gdLst/>
              <a:ahLst/>
              <a:cxnLst/>
              <a:rect l="l" t="t" r="r" b="b"/>
              <a:pathLst>
                <a:path w="5976620" h="720090">
                  <a:moveTo>
                    <a:pt x="0" y="0"/>
                  </a:moveTo>
                  <a:lnTo>
                    <a:pt x="5976010" y="0"/>
                  </a:lnTo>
                  <a:lnTo>
                    <a:pt x="5976010" y="719988"/>
                  </a:lnTo>
                  <a:lnTo>
                    <a:pt x="0" y="719988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sz="1050" kern="0">
                <a:latin typeface="Khmer OS System"/>
                <a:ea typeface="ＭＳ 明朝" panose="02020609040205080304" pitchFamily="17" charset="-128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149924" y="9437316"/>
              <a:ext cx="0" cy="671641"/>
            </a:xfrm>
            <a:custGeom>
              <a:avLst/>
              <a:gdLst/>
              <a:ahLst/>
              <a:cxnLst/>
              <a:rect l="l" t="t" r="r" b="b"/>
              <a:pathLst>
                <a:path h="720090">
                  <a:moveTo>
                    <a:pt x="0" y="0"/>
                  </a:moveTo>
                  <a:lnTo>
                    <a:pt x="0" y="719988"/>
                  </a:lnTo>
                </a:path>
              </a:pathLst>
            </a:custGeom>
            <a:ln w="720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sz="1050" kern="0">
                <a:latin typeface="Khmer OS System"/>
                <a:ea typeface="ＭＳ 明朝" panose="02020609040205080304" pitchFamily="17" charset="-128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371387" y="9566631"/>
              <a:ext cx="534670" cy="219710"/>
            </a:xfrm>
            <a:custGeom>
              <a:avLst/>
              <a:gdLst/>
              <a:ahLst/>
              <a:cxnLst/>
              <a:rect l="l" t="t" r="r" b="b"/>
              <a:pathLst>
                <a:path w="534670" h="219709">
                  <a:moveTo>
                    <a:pt x="501370" y="0"/>
                  </a:moveTo>
                  <a:lnTo>
                    <a:pt x="0" y="0"/>
                  </a:lnTo>
                  <a:lnTo>
                    <a:pt x="0" y="219100"/>
                  </a:lnTo>
                  <a:lnTo>
                    <a:pt x="501370" y="219100"/>
                  </a:lnTo>
                  <a:lnTo>
                    <a:pt x="514189" y="216494"/>
                  </a:lnTo>
                  <a:lnTo>
                    <a:pt x="524684" y="209400"/>
                  </a:lnTo>
                  <a:lnTo>
                    <a:pt x="531774" y="198901"/>
                  </a:lnTo>
                  <a:lnTo>
                    <a:pt x="534377" y="186080"/>
                  </a:lnTo>
                  <a:lnTo>
                    <a:pt x="534377" y="33019"/>
                  </a:lnTo>
                  <a:lnTo>
                    <a:pt x="531774" y="20193"/>
                  </a:lnTo>
                  <a:lnTo>
                    <a:pt x="524684" y="9694"/>
                  </a:lnTo>
                  <a:lnTo>
                    <a:pt x="514189" y="2603"/>
                  </a:lnTo>
                  <a:lnTo>
                    <a:pt x="501370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pPr rtl="0"/>
              <a:endParaRPr sz="1050" kern="0">
                <a:latin typeface="Khmer OS System"/>
                <a:ea typeface="ＭＳ 明朝" panose="02020609040205080304" pitchFamily="17" charset="-128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371387" y="9552661"/>
              <a:ext cx="534670" cy="219710"/>
            </a:xfrm>
            <a:custGeom>
              <a:avLst/>
              <a:gdLst/>
              <a:ahLst/>
              <a:cxnLst/>
              <a:rect l="l" t="t" r="r" b="b"/>
              <a:pathLst>
                <a:path w="534670" h="219709">
                  <a:moveTo>
                    <a:pt x="0" y="0"/>
                  </a:moveTo>
                  <a:lnTo>
                    <a:pt x="501370" y="0"/>
                  </a:lnTo>
                  <a:lnTo>
                    <a:pt x="514189" y="2603"/>
                  </a:lnTo>
                  <a:lnTo>
                    <a:pt x="524684" y="9694"/>
                  </a:lnTo>
                  <a:lnTo>
                    <a:pt x="531774" y="20193"/>
                  </a:lnTo>
                  <a:lnTo>
                    <a:pt x="534377" y="33019"/>
                  </a:lnTo>
                  <a:lnTo>
                    <a:pt x="534377" y="186080"/>
                  </a:lnTo>
                  <a:lnTo>
                    <a:pt x="531774" y="198901"/>
                  </a:lnTo>
                  <a:lnTo>
                    <a:pt x="524684" y="209400"/>
                  </a:lnTo>
                  <a:lnTo>
                    <a:pt x="514189" y="216494"/>
                  </a:lnTo>
                  <a:lnTo>
                    <a:pt x="501370" y="219100"/>
                  </a:lnTo>
                  <a:lnTo>
                    <a:pt x="0" y="219100"/>
                  </a:lnTo>
                </a:path>
              </a:pathLst>
            </a:custGeom>
            <a:ln w="919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sz="1050" kern="0">
                <a:latin typeface="Khmer OS System"/>
                <a:ea typeface="ＭＳ 明朝" panose="02020609040205080304" pitchFamily="17" charset="-128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430841" y="9560281"/>
              <a:ext cx="2475230" cy="219710"/>
            </a:xfrm>
            <a:custGeom>
              <a:avLst/>
              <a:gdLst/>
              <a:ahLst/>
              <a:cxnLst/>
              <a:rect l="l" t="t" r="r" b="b"/>
              <a:pathLst>
                <a:path w="2475229" h="219709">
                  <a:moveTo>
                    <a:pt x="2474925" y="186080"/>
                  </a:moveTo>
                  <a:lnTo>
                    <a:pt x="2472321" y="198901"/>
                  </a:lnTo>
                  <a:lnTo>
                    <a:pt x="2465230" y="209400"/>
                  </a:lnTo>
                  <a:lnTo>
                    <a:pt x="2454731" y="216494"/>
                  </a:lnTo>
                  <a:lnTo>
                    <a:pt x="2441905" y="219100"/>
                  </a:lnTo>
                  <a:lnTo>
                    <a:pt x="33020" y="219100"/>
                  </a:lnTo>
                  <a:lnTo>
                    <a:pt x="20198" y="216494"/>
                  </a:lnTo>
                  <a:lnTo>
                    <a:pt x="9699" y="209400"/>
                  </a:lnTo>
                  <a:lnTo>
                    <a:pt x="2605" y="198901"/>
                  </a:lnTo>
                  <a:lnTo>
                    <a:pt x="0" y="186080"/>
                  </a:lnTo>
                  <a:lnTo>
                    <a:pt x="0" y="33007"/>
                  </a:lnTo>
                  <a:lnTo>
                    <a:pt x="2605" y="20188"/>
                  </a:lnTo>
                  <a:lnTo>
                    <a:pt x="9699" y="9693"/>
                  </a:lnTo>
                  <a:lnTo>
                    <a:pt x="20198" y="2603"/>
                  </a:lnTo>
                  <a:lnTo>
                    <a:pt x="33020" y="0"/>
                  </a:lnTo>
                  <a:lnTo>
                    <a:pt x="2441905" y="0"/>
                  </a:lnTo>
                  <a:lnTo>
                    <a:pt x="2454731" y="2603"/>
                  </a:lnTo>
                  <a:lnTo>
                    <a:pt x="2465230" y="9693"/>
                  </a:lnTo>
                  <a:lnTo>
                    <a:pt x="2472321" y="20188"/>
                  </a:lnTo>
                  <a:lnTo>
                    <a:pt x="2474925" y="33007"/>
                  </a:lnTo>
                  <a:lnTo>
                    <a:pt x="2474925" y="186080"/>
                  </a:lnTo>
                  <a:close/>
                </a:path>
              </a:pathLst>
            </a:custGeom>
            <a:ln w="7200">
              <a:solidFill>
                <a:srgbClr val="3E3A39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sz="1050" kern="0">
                <a:latin typeface="Khmer OS System"/>
                <a:ea typeface="ＭＳ 明朝" panose="02020609040205080304" pitchFamily="17" charset="-128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99621" y="4094246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5">
                  <a:moveTo>
                    <a:pt x="5904014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201066"/>
                  </a:lnTo>
                  <a:lnTo>
                    <a:pt x="5680" y="229023"/>
                  </a:lnTo>
                  <a:lnTo>
                    <a:pt x="21148" y="251920"/>
                  </a:lnTo>
                  <a:lnTo>
                    <a:pt x="44041" y="267392"/>
                  </a:lnTo>
                  <a:lnTo>
                    <a:pt x="71996" y="273075"/>
                  </a:lnTo>
                  <a:lnTo>
                    <a:pt x="5904014" y="273075"/>
                  </a:lnTo>
                  <a:lnTo>
                    <a:pt x="5931963" y="267392"/>
                  </a:lnTo>
                  <a:lnTo>
                    <a:pt x="5954856" y="251920"/>
                  </a:lnTo>
                  <a:lnTo>
                    <a:pt x="5970327" y="229023"/>
                  </a:lnTo>
                  <a:lnTo>
                    <a:pt x="5976010" y="201066"/>
                  </a:lnTo>
                  <a:lnTo>
                    <a:pt x="5976010" y="71996"/>
                  </a:lnTo>
                  <a:lnTo>
                    <a:pt x="5970327" y="44041"/>
                  </a:lnTo>
                  <a:lnTo>
                    <a:pt x="5954856" y="21148"/>
                  </a:lnTo>
                  <a:lnTo>
                    <a:pt x="5931963" y="5680"/>
                  </a:lnTo>
                  <a:lnTo>
                    <a:pt x="5904014" y="0"/>
                  </a:lnTo>
                  <a:close/>
                </a:path>
              </a:pathLst>
            </a:custGeom>
            <a:solidFill>
              <a:srgbClr val="FFFCD1"/>
            </a:solidFill>
          </p:spPr>
          <p:txBody>
            <a:bodyPr wrap="square" lIns="0" tIns="0" rIns="0" bIns="0" rtlCol="0"/>
            <a:lstStyle/>
            <a:p>
              <a:pPr rtl="0"/>
              <a:endParaRPr sz="1050" kern="0">
                <a:latin typeface="Khmer OS System"/>
                <a:ea typeface="ＭＳ 明朝" panose="02020609040205080304" pitchFamily="17" charset="-128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92001" y="4089165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5">
                  <a:moveTo>
                    <a:pt x="0" y="71996"/>
                  </a:moveTo>
                  <a:lnTo>
                    <a:pt x="5680" y="44041"/>
                  </a:lnTo>
                  <a:lnTo>
                    <a:pt x="21148" y="21148"/>
                  </a:lnTo>
                  <a:lnTo>
                    <a:pt x="44041" y="5680"/>
                  </a:lnTo>
                  <a:lnTo>
                    <a:pt x="71996" y="0"/>
                  </a:lnTo>
                  <a:lnTo>
                    <a:pt x="5904014" y="0"/>
                  </a:lnTo>
                  <a:lnTo>
                    <a:pt x="5931963" y="5680"/>
                  </a:lnTo>
                  <a:lnTo>
                    <a:pt x="5954856" y="21148"/>
                  </a:lnTo>
                  <a:lnTo>
                    <a:pt x="5970327" y="44041"/>
                  </a:lnTo>
                  <a:lnTo>
                    <a:pt x="5976010" y="71996"/>
                  </a:lnTo>
                  <a:lnTo>
                    <a:pt x="5976010" y="201066"/>
                  </a:lnTo>
                  <a:lnTo>
                    <a:pt x="5970327" y="229023"/>
                  </a:lnTo>
                  <a:lnTo>
                    <a:pt x="5954856" y="251920"/>
                  </a:lnTo>
                  <a:lnTo>
                    <a:pt x="5931963" y="267392"/>
                  </a:lnTo>
                  <a:lnTo>
                    <a:pt x="5904014" y="273075"/>
                  </a:lnTo>
                  <a:lnTo>
                    <a:pt x="71996" y="273075"/>
                  </a:lnTo>
                  <a:lnTo>
                    <a:pt x="44041" y="267392"/>
                  </a:lnTo>
                  <a:lnTo>
                    <a:pt x="21148" y="251920"/>
                  </a:lnTo>
                  <a:lnTo>
                    <a:pt x="5680" y="229023"/>
                  </a:lnTo>
                  <a:lnTo>
                    <a:pt x="0" y="201066"/>
                  </a:lnTo>
                  <a:lnTo>
                    <a:pt x="0" y="71996"/>
                  </a:lnTo>
                  <a:close/>
                </a:path>
              </a:pathLst>
            </a:custGeom>
            <a:ln w="7200">
              <a:solidFill>
                <a:srgbClr val="E55927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sz="1050" kern="0">
                <a:latin typeface="Khmer OS System"/>
                <a:ea typeface="ＭＳ 明朝" panose="02020609040205080304" pitchFamily="17" charset="-128"/>
              </a:endParaRPr>
            </a:p>
          </p:txBody>
        </p:sp>
      </p:grp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608313"/>
              </p:ext>
            </p:extLst>
          </p:nvPr>
        </p:nvGraphicFramePr>
        <p:xfrm>
          <a:off x="931659" y="4660900"/>
          <a:ext cx="5831840" cy="108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2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2083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Khmer OS System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9525">
                      <a:solidFill>
                        <a:srgbClr val="E55927"/>
                      </a:solidFill>
                      <a:prstDash val="solid"/>
                    </a:lnT>
                    <a:lnB w="6350">
                      <a:solidFill>
                        <a:srgbClr val="E55927"/>
                      </a:solidFill>
                      <a:prstDash val="solid"/>
                    </a:lnB>
                    <a:solidFill>
                      <a:srgbClr val="FCEADD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Khmer OS System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9525">
                      <a:solidFill>
                        <a:srgbClr val="E55927"/>
                      </a:solidFill>
                      <a:prstDash val="solid"/>
                    </a:lnT>
                    <a:lnB w="6350">
                      <a:solidFill>
                        <a:srgbClr val="E5592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1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Khmer OS System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6350">
                      <a:solidFill>
                        <a:srgbClr val="E55927"/>
                      </a:solidFill>
                      <a:prstDash val="solid"/>
                    </a:lnT>
                    <a:lnB w="9525">
                      <a:solidFill>
                        <a:srgbClr val="E55927"/>
                      </a:solidFill>
                      <a:prstDash val="solid"/>
                    </a:lnB>
                    <a:solidFill>
                      <a:srgbClr val="FCEADD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Khmer OS System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6350">
                      <a:solidFill>
                        <a:srgbClr val="E55927"/>
                      </a:solidFill>
                      <a:prstDash val="solid"/>
                    </a:lnT>
                    <a:lnB w="9525">
                      <a:solidFill>
                        <a:srgbClr val="E5592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3738196" y="4912881"/>
            <a:ext cx="147523" cy="109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 sz="1050" kern="0">
              <a:latin typeface="Khmer OS System"/>
              <a:ea typeface="ＭＳ 明朝" panose="02020609040205080304" pitchFamily="17" charset="-128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38196" y="5446281"/>
            <a:ext cx="147523" cy="109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 sz="1050" kern="0">
              <a:latin typeface="Khmer OS System"/>
              <a:ea typeface="ＭＳ 明朝" panose="02020609040205080304" pitchFamily="17" charset="-128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88400" y="904291"/>
            <a:ext cx="5983605" cy="280670"/>
            <a:chOff x="788400" y="904291"/>
            <a:chExt cx="5983605" cy="280670"/>
          </a:xfrm>
        </p:grpSpPr>
        <p:sp>
          <p:nvSpPr>
            <p:cNvPr id="18" name="object 18"/>
            <p:cNvSpPr/>
            <p:nvPr/>
          </p:nvSpPr>
          <p:spPr>
            <a:xfrm>
              <a:off x="792001" y="907891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4">
                  <a:moveTo>
                    <a:pt x="5904014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201079"/>
                  </a:lnTo>
                  <a:lnTo>
                    <a:pt x="5680" y="229028"/>
                  </a:lnTo>
                  <a:lnTo>
                    <a:pt x="21148" y="251921"/>
                  </a:lnTo>
                  <a:lnTo>
                    <a:pt x="44041" y="267392"/>
                  </a:lnTo>
                  <a:lnTo>
                    <a:pt x="71996" y="273075"/>
                  </a:lnTo>
                  <a:lnTo>
                    <a:pt x="5904014" y="273075"/>
                  </a:lnTo>
                  <a:lnTo>
                    <a:pt x="5931963" y="267392"/>
                  </a:lnTo>
                  <a:lnTo>
                    <a:pt x="5954856" y="251921"/>
                  </a:lnTo>
                  <a:lnTo>
                    <a:pt x="5970327" y="229028"/>
                  </a:lnTo>
                  <a:lnTo>
                    <a:pt x="5976010" y="201079"/>
                  </a:lnTo>
                  <a:lnTo>
                    <a:pt x="5976010" y="71996"/>
                  </a:lnTo>
                  <a:lnTo>
                    <a:pt x="5970327" y="44041"/>
                  </a:lnTo>
                  <a:lnTo>
                    <a:pt x="5954856" y="21148"/>
                  </a:lnTo>
                  <a:lnTo>
                    <a:pt x="5931963" y="5680"/>
                  </a:lnTo>
                  <a:lnTo>
                    <a:pt x="5904014" y="0"/>
                  </a:lnTo>
                  <a:close/>
                </a:path>
              </a:pathLst>
            </a:custGeom>
            <a:solidFill>
              <a:srgbClr val="FFFCD1"/>
            </a:solidFill>
          </p:spPr>
          <p:txBody>
            <a:bodyPr wrap="square" lIns="0" tIns="0" rIns="0" bIns="0" rtlCol="0"/>
            <a:lstStyle/>
            <a:p>
              <a:pPr rtl="0"/>
              <a:endParaRPr sz="1050" kern="0">
                <a:latin typeface="Khmer OS System"/>
                <a:ea typeface="ＭＳ 明朝" panose="02020609040205080304" pitchFamily="17" charset="-128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792001" y="907891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4">
                  <a:moveTo>
                    <a:pt x="0" y="71996"/>
                  </a:moveTo>
                  <a:lnTo>
                    <a:pt x="5680" y="44041"/>
                  </a:lnTo>
                  <a:lnTo>
                    <a:pt x="21148" y="21148"/>
                  </a:lnTo>
                  <a:lnTo>
                    <a:pt x="44041" y="5680"/>
                  </a:lnTo>
                  <a:lnTo>
                    <a:pt x="71996" y="0"/>
                  </a:lnTo>
                  <a:lnTo>
                    <a:pt x="5904014" y="0"/>
                  </a:lnTo>
                  <a:lnTo>
                    <a:pt x="5931963" y="5680"/>
                  </a:lnTo>
                  <a:lnTo>
                    <a:pt x="5954856" y="21148"/>
                  </a:lnTo>
                  <a:lnTo>
                    <a:pt x="5970327" y="44041"/>
                  </a:lnTo>
                  <a:lnTo>
                    <a:pt x="5976010" y="71996"/>
                  </a:lnTo>
                  <a:lnTo>
                    <a:pt x="5976010" y="201079"/>
                  </a:lnTo>
                  <a:lnTo>
                    <a:pt x="5970327" y="229028"/>
                  </a:lnTo>
                  <a:lnTo>
                    <a:pt x="5954856" y="251921"/>
                  </a:lnTo>
                  <a:lnTo>
                    <a:pt x="5931963" y="267392"/>
                  </a:lnTo>
                  <a:lnTo>
                    <a:pt x="5904014" y="273075"/>
                  </a:lnTo>
                  <a:lnTo>
                    <a:pt x="71996" y="273075"/>
                  </a:lnTo>
                  <a:lnTo>
                    <a:pt x="44041" y="267392"/>
                  </a:lnTo>
                  <a:lnTo>
                    <a:pt x="21148" y="251921"/>
                  </a:lnTo>
                  <a:lnTo>
                    <a:pt x="5680" y="229028"/>
                  </a:lnTo>
                  <a:lnTo>
                    <a:pt x="0" y="201079"/>
                  </a:lnTo>
                  <a:lnTo>
                    <a:pt x="0" y="71996"/>
                  </a:lnTo>
                  <a:close/>
                </a:path>
              </a:pathLst>
            </a:custGeom>
            <a:ln w="7200">
              <a:solidFill>
                <a:srgbClr val="E55927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sz="1050" kern="0">
                <a:latin typeface="Khmer OS System"/>
                <a:ea typeface="ＭＳ 明朝" panose="02020609040205080304" pitchFamily="17" charset="-128"/>
              </a:endParaRPr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812479" y="7727128"/>
            <a:ext cx="5976620" cy="1656394"/>
            <a:chOff x="792010" y="7542530"/>
            <a:chExt cx="5976620" cy="1522730"/>
          </a:xfrm>
        </p:grpSpPr>
        <p:sp>
          <p:nvSpPr>
            <p:cNvPr id="21" name="object 21"/>
            <p:cNvSpPr/>
            <p:nvPr/>
          </p:nvSpPr>
          <p:spPr>
            <a:xfrm>
              <a:off x="792010" y="7542530"/>
              <a:ext cx="5976620" cy="1522730"/>
            </a:xfrm>
            <a:custGeom>
              <a:avLst/>
              <a:gdLst/>
              <a:ahLst/>
              <a:cxnLst/>
              <a:rect l="l" t="t" r="r" b="b"/>
              <a:pathLst>
                <a:path w="5976620" h="1522729">
                  <a:moveTo>
                    <a:pt x="5975997" y="0"/>
                  </a:moveTo>
                  <a:lnTo>
                    <a:pt x="0" y="0"/>
                  </a:lnTo>
                  <a:lnTo>
                    <a:pt x="0" y="1522679"/>
                  </a:lnTo>
                  <a:lnTo>
                    <a:pt x="5975997" y="1522679"/>
                  </a:lnTo>
                  <a:lnTo>
                    <a:pt x="5975997" y="0"/>
                  </a:lnTo>
                  <a:close/>
                </a:path>
              </a:pathLst>
            </a:custGeom>
            <a:solidFill>
              <a:srgbClr val="E7F0E4"/>
            </a:solidFill>
          </p:spPr>
          <p:txBody>
            <a:bodyPr wrap="square" lIns="0" tIns="0" rIns="0" bIns="0" rtlCol="0"/>
            <a:lstStyle/>
            <a:p>
              <a:pPr rtl="0"/>
              <a:endParaRPr sz="1050" kern="0">
                <a:latin typeface="Khmer OS System"/>
                <a:ea typeface="ＭＳ 明朝" panose="02020609040205080304" pitchFamily="17" charset="-128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844025" y="8140145"/>
              <a:ext cx="0" cy="796290"/>
            </a:xfrm>
            <a:custGeom>
              <a:avLst/>
              <a:gdLst/>
              <a:ahLst/>
              <a:cxnLst/>
              <a:rect l="l" t="t" r="r" b="b"/>
              <a:pathLst>
                <a:path h="796290">
                  <a:moveTo>
                    <a:pt x="0" y="0"/>
                  </a:moveTo>
                  <a:lnTo>
                    <a:pt x="0" y="796074"/>
                  </a:lnTo>
                </a:path>
              </a:pathLst>
            </a:custGeom>
            <a:ln w="7200">
              <a:solidFill>
                <a:srgbClr val="9FA0A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pPr rtl="0"/>
              <a:endParaRPr sz="1050" kern="0">
                <a:latin typeface="Khmer OS System"/>
                <a:ea typeface="ＭＳ 明朝" panose="02020609040205080304" pitchFamily="17" charset="-128"/>
              </a:endParaRPr>
            </a:p>
          </p:txBody>
        </p:sp>
      </p:grpSp>
      <p:sp>
        <p:nvSpPr>
          <p:cNvPr id="23" name="object 2">
            <a:extLst>
              <a:ext uri="{FF2B5EF4-FFF2-40B4-BE49-F238E27FC236}">
                <a16:creationId xmlns:a16="http://schemas.microsoft.com/office/drawing/2014/main" id="{77965316-8F53-6349-B932-2DDA671FA1BA}"/>
              </a:ext>
            </a:extLst>
          </p:cNvPr>
          <p:cNvSpPr txBox="1"/>
          <p:nvPr/>
        </p:nvSpPr>
        <p:spPr>
          <a:xfrm>
            <a:off x="5759450" y="390039"/>
            <a:ext cx="1466019" cy="2013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30"/>
              </a:spcBef>
            </a:pPr>
            <a:r>
              <a:rPr lang="km" sz="1200" b="1" kern="0" dirty="0">
                <a:solidFill>
                  <a:schemeClr val="bg1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ចំពោះអាណាព្យាបាល</a:t>
            </a: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6493E363-66FB-D74A-86A0-C0A209774F13}"/>
              </a:ext>
            </a:extLst>
          </p:cNvPr>
          <p:cNvSpPr txBox="1"/>
          <p:nvPr/>
        </p:nvSpPr>
        <p:spPr>
          <a:xfrm>
            <a:off x="2465886" y="936852"/>
            <a:ext cx="310049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42570" algn="ctr" rtl="0">
              <a:lnSpc>
                <a:spcPct val="100000"/>
              </a:lnSpc>
              <a:spcBef>
                <a:spcPts val="100"/>
              </a:spcBef>
            </a:pPr>
            <a:r>
              <a:rPr lang="km" sz="1600" b="1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ដើម្បីចាក់វ៉ាក់សាំងកូវីដ-19</a:t>
            </a:r>
            <a:endParaRPr sz="1600" b="1" kern="0" dirty="0">
              <a:latin typeface="Khmer OS System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C70E842F-A3FF-2546-BEA2-2F7B9DC1936A}"/>
              </a:ext>
            </a:extLst>
          </p:cNvPr>
          <p:cNvSpPr txBox="1"/>
          <p:nvPr/>
        </p:nvSpPr>
        <p:spPr>
          <a:xfrm>
            <a:off x="1104838" y="4875188"/>
            <a:ext cx="25273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km" sz="1000" b="1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បើមានភាពមិនប្រក្រតីក្រោយចាក់វ៉ាក់សាំងរួច</a:t>
            </a:r>
            <a:endParaRPr sz="1000" b="1" kern="0" dirty="0">
              <a:latin typeface="Khmer OS System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741CD53B-3C82-7846-BEF4-FB0FC58DAD80}"/>
              </a:ext>
            </a:extLst>
          </p:cNvPr>
          <p:cNvSpPr txBox="1"/>
          <p:nvPr/>
        </p:nvSpPr>
        <p:spPr>
          <a:xfrm>
            <a:off x="3985021" y="4687511"/>
            <a:ext cx="2688829" cy="557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5080" indent="-6350" rtl="0">
              <a:lnSpc>
                <a:spcPct val="118100"/>
              </a:lnSpc>
              <a:spcBef>
                <a:spcPts val="100"/>
              </a:spcBef>
            </a:pPr>
            <a:r>
              <a:rPr lang="km" sz="10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ស្ថាប័នវេជ្ជសាស្ត្រឬគ្រូពេទ្យប្រចាំខ្លួនដែលអ្នកបានទៅចាក់វ៉ាក់សាំង បញ្ជរការិយាល័យក្រុងស្រុកខណ្ឌឃុំសង្កាត់ភូមិឬរាជធានីខេត្ត</a:t>
            </a:r>
            <a:endParaRPr sz="1000" kern="0" dirty="0">
              <a:latin typeface="Khmer OS System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67B83858-26A6-B54A-810A-92A9BD163E94}"/>
              </a:ext>
            </a:extLst>
          </p:cNvPr>
          <p:cNvSpPr txBox="1"/>
          <p:nvPr/>
        </p:nvSpPr>
        <p:spPr>
          <a:xfrm>
            <a:off x="1085936" y="5330899"/>
            <a:ext cx="254620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km" sz="1000" b="1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ការសាកសួរព័ត៌មានពាក់ព័ន្ធការចាក់វ៉ាក់សាំងទាំងមូល</a:t>
            </a:r>
            <a:endParaRPr sz="1000" b="1" kern="0" dirty="0">
              <a:latin typeface="Khmer OS System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42592571-ECFF-D84C-8FC6-B877E3DA23D9}"/>
              </a:ext>
            </a:extLst>
          </p:cNvPr>
          <p:cNvSpPr txBox="1"/>
          <p:nvPr/>
        </p:nvSpPr>
        <p:spPr>
          <a:xfrm>
            <a:off x="3991199" y="5400893"/>
            <a:ext cx="2697891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km" sz="105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បញ្ជរការិយាល័យក្រុងស្រុកខណ្ឌឃុំសង្កាត់ភូមិ</a:t>
            </a:r>
            <a:endParaRPr sz="1050" kern="0" dirty="0">
              <a:latin typeface="Khmer OS System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29" name="object 8">
            <a:extLst>
              <a:ext uri="{FF2B5EF4-FFF2-40B4-BE49-F238E27FC236}">
                <a16:creationId xmlns:a16="http://schemas.microsoft.com/office/drawing/2014/main" id="{2D0A2914-C46D-254D-AE90-6FE1A415849E}"/>
              </a:ext>
            </a:extLst>
          </p:cNvPr>
          <p:cNvSpPr txBox="1"/>
          <p:nvPr/>
        </p:nvSpPr>
        <p:spPr>
          <a:xfrm>
            <a:off x="761298" y="5803900"/>
            <a:ext cx="60039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km" sz="1100" b="1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◎អំពីប្រព័ន្ធជំនួយចំពោះការរងផលប៉ះពាល់សុខភាពដោយសារការចាក់វ៉ាក់សាំងបង្ការ</a:t>
            </a:r>
            <a:endParaRPr sz="1100" b="1" kern="0" dirty="0">
              <a:latin typeface="Khmer OS System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7DE6344A-031D-A54E-8926-91D5366FF30F}"/>
              </a:ext>
            </a:extLst>
          </p:cNvPr>
          <p:cNvSpPr txBox="1"/>
          <p:nvPr/>
        </p:nvSpPr>
        <p:spPr>
          <a:xfrm>
            <a:off x="4083050" y="9001312"/>
            <a:ext cx="639834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km" sz="1000" b="1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ពាក់ម៉ាស</a:t>
            </a:r>
            <a:endParaRPr sz="1000" b="1" kern="0" dirty="0">
              <a:latin typeface="Khmer OS System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31" name="object 10">
            <a:extLst>
              <a:ext uri="{FF2B5EF4-FFF2-40B4-BE49-F238E27FC236}">
                <a16:creationId xmlns:a16="http://schemas.microsoft.com/office/drawing/2014/main" id="{A171814A-6719-2642-A8B6-B0F5990C342A}"/>
              </a:ext>
            </a:extLst>
          </p:cNvPr>
          <p:cNvSpPr txBox="1"/>
          <p:nvPr/>
        </p:nvSpPr>
        <p:spPr>
          <a:xfrm>
            <a:off x="4958048" y="9005483"/>
            <a:ext cx="60833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km" sz="1000" b="1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លាងដៃនឹងសាប៊ូ</a:t>
            </a:r>
            <a:endParaRPr sz="1000" b="1" kern="0" dirty="0">
              <a:latin typeface="Khmer OS System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32" name="object 11">
            <a:extLst>
              <a:ext uri="{FF2B5EF4-FFF2-40B4-BE49-F238E27FC236}">
                <a16:creationId xmlns:a16="http://schemas.microsoft.com/office/drawing/2014/main" id="{ED23D7E8-C96E-7B45-959E-C82CF4A0471C}"/>
              </a:ext>
            </a:extLst>
          </p:cNvPr>
          <p:cNvSpPr txBox="1"/>
          <p:nvPr/>
        </p:nvSpPr>
        <p:spPr>
          <a:xfrm>
            <a:off x="5759450" y="8986821"/>
            <a:ext cx="736111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km" sz="1000" b="1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សម្លាប់មេរោគម្រាមដៃ</a:t>
            </a:r>
            <a:endParaRPr sz="1000" b="1" kern="0" dirty="0">
              <a:latin typeface="Khmer OS System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83CCD49C-629C-434D-BB4C-FA8E1DC53E99}"/>
              </a:ext>
            </a:extLst>
          </p:cNvPr>
          <p:cNvSpPr txBox="1"/>
          <p:nvPr/>
        </p:nvSpPr>
        <p:spPr>
          <a:xfrm>
            <a:off x="2970530" y="9004300"/>
            <a:ext cx="62357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km" sz="1000" b="1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កន្លែងបិទជិត</a:t>
            </a:r>
            <a:endParaRPr sz="1000" b="1" kern="0" dirty="0">
              <a:latin typeface="Khmer OS System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34" name="object 13">
            <a:extLst>
              <a:ext uri="{FF2B5EF4-FFF2-40B4-BE49-F238E27FC236}">
                <a16:creationId xmlns:a16="http://schemas.microsoft.com/office/drawing/2014/main" id="{B78EF2AF-EF60-034C-9ABF-04F3E657A6B5}"/>
              </a:ext>
            </a:extLst>
          </p:cNvPr>
          <p:cNvSpPr txBox="1"/>
          <p:nvPr/>
        </p:nvSpPr>
        <p:spPr>
          <a:xfrm>
            <a:off x="1111250" y="9004300"/>
            <a:ext cx="729249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km" sz="1000" b="1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កន្លែងកកកុញ</a:t>
            </a:r>
            <a:endParaRPr sz="1000" b="1" kern="0" dirty="0">
              <a:latin typeface="Khmer OS System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35" name="object 14">
            <a:extLst>
              <a:ext uri="{FF2B5EF4-FFF2-40B4-BE49-F238E27FC236}">
                <a16:creationId xmlns:a16="http://schemas.microsoft.com/office/drawing/2014/main" id="{F9CB5CA4-AC3B-F64C-983C-ECA4AAD2ED17}"/>
              </a:ext>
            </a:extLst>
          </p:cNvPr>
          <p:cNvSpPr txBox="1"/>
          <p:nvPr/>
        </p:nvSpPr>
        <p:spPr>
          <a:xfrm>
            <a:off x="2052666" y="9000311"/>
            <a:ext cx="73498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km" sz="1000" b="1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ការប៉ះពាល់ជិតស្និទ្ធ</a:t>
            </a:r>
            <a:endParaRPr sz="1000" b="1" kern="0" dirty="0">
              <a:latin typeface="Khmer OS System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36" name="object 15">
            <a:extLst>
              <a:ext uri="{FF2B5EF4-FFF2-40B4-BE49-F238E27FC236}">
                <a16:creationId xmlns:a16="http://schemas.microsoft.com/office/drawing/2014/main" id="{3C2F52DC-678A-BB43-AD20-F6E237B81A07}"/>
              </a:ext>
            </a:extLst>
          </p:cNvPr>
          <p:cNvSpPr txBox="1"/>
          <p:nvPr/>
        </p:nvSpPr>
        <p:spPr>
          <a:xfrm>
            <a:off x="3556937" y="9583145"/>
            <a:ext cx="1440513" cy="210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 rtl="0">
              <a:lnSpc>
                <a:spcPct val="100000"/>
              </a:lnSpc>
              <a:spcBef>
                <a:spcPts val="105"/>
              </a:spcBef>
              <a:tabLst>
                <a:tab pos="2065020" algn="l"/>
              </a:tabLst>
            </a:pPr>
            <a:r>
              <a:rPr lang="km" sz="600" kern="0" dirty="0" smtClean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សុខាភិបាលការងារនិងសុខុមាលភាព </a:t>
            </a:r>
            <a:endParaRPr lang="en-US" sz="600" kern="0" dirty="0" smtClean="0">
              <a:solidFill>
                <a:srgbClr val="221815"/>
              </a:solidFill>
              <a:latin typeface="Khmer OS System"/>
              <a:ea typeface="ＭＳ 明朝" panose="02020609040205080304" pitchFamily="17" charset="-128"/>
              <a:cs typeface="HGPGothicE"/>
            </a:endParaRPr>
          </a:p>
          <a:p>
            <a:pPr marL="103505" rtl="0">
              <a:lnSpc>
                <a:spcPct val="100000"/>
              </a:lnSpc>
              <a:spcBef>
                <a:spcPts val="105"/>
              </a:spcBef>
              <a:tabLst>
                <a:tab pos="2065020" algn="l"/>
              </a:tabLst>
            </a:pPr>
            <a:r>
              <a:rPr lang="km" sz="600" kern="0" dirty="0" smtClean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វីរុសកូរ៉ូណា វ៉ាក់សាំង កុមារ</a:t>
            </a:r>
            <a:endParaRPr sz="600" kern="0" dirty="0">
              <a:solidFill>
                <a:schemeClr val="bg1"/>
              </a:solidFill>
              <a:latin typeface="Khmer OS System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A2A5A8BD-6C0F-0D42-A980-A5836FBDAC02}"/>
              </a:ext>
            </a:extLst>
          </p:cNvPr>
          <p:cNvSpPr txBox="1"/>
          <p:nvPr/>
        </p:nvSpPr>
        <p:spPr>
          <a:xfrm>
            <a:off x="908526" y="9496868"/>
            <a:ext cx="2396510" cy="6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 rtl="0">
              <a:lnSpc>
                <a:spcPct val="124300"/>
              </a:lnSpc>
              <a:spcBef>
                <a:spcPts val="100"/>
              </a:spcBef>
            </a:pPr>
            <a:r>
              <a:rPr lang="km" sz="850" b="1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សម្រាប់ព័ត៌មានលម្អិតអំពីប្រសិទ្ធភាពនិងសុវត្ថិភាពជាដើមនៃវ៉ាក់សាំងកូវីដ-19 ចំពោះកុមារ សូមមើលគេហទំព័រក្រសួងសុខាភិបាលការងារនិងសុខុមាលភាព។</a:t>
            </a:r>
            <a:endParaRPr sz="850" b="1" kern="0" dirty="0">
              <a:latin typeface="Khmer OS System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38" name="object 3">
            <a:extLst>
              <a:ext uri="{FF2B5EF4-FFF2-40B4-BE49-F238E27FC236}">
                <a16:creationId xmlns:a16="http://schemas.microsoft.com/office/drawing/2014/main" id="{833E6E0D-5B5C-6949-A29A-22BE034EC1EF}"/>
              </a:ext>
            </a:extLst>
          </p:cNvPr>
          <p:cNvSpPr txBox="1"/>
          <p:nvPr/>
        </p:nvSpPr>
        <p:spPr>
          <a:xfrm>
            <a:off x="761298" y="2211638"/>
            <a:ext cx="612267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Bef>
                <a:spcPts val="1045"/>
              </a:spcBef>
            </a:pPr>
            <a:r>
              <a:rPr lang="km" sz="1100" b="1" kern="0" dirty="0" smtClean="0">
                <a:solidFill>
                  <a:srgbClr val="3E3A39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◎</a:t>
            </a:r>
            <a:r>
              <a:rPr lang="km-KH" sz="1100" b="1" kern="0" dirty="0">
                <a:solidFill>
                  <a:srgbClr val="3E3A39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នៅថ្ងៃចាក់វ៉ាក់សាំង សូមភ្ជាប់មកជាមួយនូវសៀវភៅសុខភាពមាតា និងទារក​ ប្រសិនបើអាច</a:t>
            </a:r>
            <a:endParaRPr sz="1100" b="1" kern="0" dirty="0">
              <a:latin typeface="Khmer OS System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39" name="object 3">
            <a:extLst>
              <a:ext uri="{FF2B5EF4-FFF2-40B4-BE49-F238E27FC236}">
                <a16:creationId xmlns:a16="http://schemas.microsoft.com/office/drawing/2014/main" id="{40482D6F-7FDC-914B-A8CA-ED744F3DA5BF}"/>
              </a:ext>
            </a:extLst>
          </p:cNvPr>
          <p:cNvSpPr txBox="1"/>
          <p:nvPr/>
        </p:nvSpPr>
        <p:spPr>
          <a:xfrm>
            <a:off x="761298" y="1257391"/>
            <a:ext cx="612267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km" sz="1100" b="1" kern="0" dirty="0">
                <a:solidFill>
                  <a:srgbClr val="3E3A39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◎ដើម្បីចាក់វ៉ាក់សាំងលើកុមារ ចាំបាច់ត្រូវការការព្រមព្រៀងនិងវត្តមានរបស់អាណា</a:t>
            </a:r>
            <a:r>
              <a:rPr lang="km" sz="1100" b="1" kern="0" dirty="0" smtClean="0">
                <a:solidFill>
                  <a:srgbClr val="3E3A39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ព្យាបាល</a:t>
            </a:r>
            <a:endParaRPr sz="1100" b="1" kern="0" dirty="0">
              <a:latin typeface="Khmer OS System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40" name="object 3">
            <a:extLst>
              <a:ext uri="{FF2B5EF4-FFF2-40B4-BE49-F238E27FC236}">
                <a16:creationId xmlns:a16="http://schemas.microsoft.com/office/drawing/2014/main" id="{24E84317-DEA3-EE49-AEC2-AE65102A4E83}"/>
              </a:ext>
            </a:extLst>
          </p:cNvPr>
          <p:cNvSpPr txBox="1"/>
          <p:nvPr/>
        </p:nvSpPr>
        <p:spPr>
          <a:xfrm>
            <a:off x="916422" y="1461345"/>
            <a:ext cx="5967545" cy="654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5080" rtl="0">
              <a:lnSpc>
                <a:spcPct val="118100"/>
              </a:lnSpc>
              <a:spcBef>
                <a:spcPts val="345"/>
              </a:spcBef>
            </a:pPr>
            <a:r>
              <a:rPr lang="km" sz="9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នៅក្នុងការចាក់វ៉ាក់សាំង </a:t>
            </a:r>
            <a:r>
              <a:rPr lang="km" sz="900" kern="0" dirty="0" smtClean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សូម</a:t>
            </a:r>
            <a:r>
              <a:rPr lang="km-KH" sz="900" kern="0" dirty="0" smtClean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ធ្វើការ</a:t>
            </a:r>
            <a:r>
              <a:rPr lang="km" sz="900" kern="0" dirty="0" smtClean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សម្រេចចិត្តដោយ</a:t>
            </a:r>
            <a:r>
              <a:rPr lang="km" sz="9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ផ្អែកលើឆន្ទៈរបស់អាណាព្យាបាលបន្ទាប់ពីបានស្វែងយល់ត្រឹម</a:t>
            </a:r>
            <a:r>
              <a:rPr lang="km" sz="900" kern="0" dirty="0" smtClean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ត្រូវទាំង</a:t>
            </a:r>
            <a:r>
              <a:rPr lang="km-KH" sz="900" kern="0" dirty="0" smtClean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អំពី</a:t>
            </a:r>
            <a:r>
              <a:rPr lang="km" sz="900" kern="0" dirty="0" smtClean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ប្រសិទ្ធ</a:t>
            </a:r>
            <a:r>
              <a:rPr lang="km" sz="9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ភាពនិងហានិភ័យនៃផលរំខាននៃការចាក់វ៉ាក់សាំងការពារឆ្លង។ មិនមានការចាក់វ៉ាក់សាំងដោយគ្មានការព្រមព្រៀងពីអាណាព្យាបាលទេ។</a:t>
            </a:r>
            <a:endParaRPr sz="900" kern="0" dirty="0">
              <a:latin typeface="Khmer OS System"/>
              <a:ea typeface="ＭＳ 明朝" panose="02020609040205080304" pitchFamily="17" charset="-128"/>
              <a:cs typeface="YuGothic"/>
            </a:endParaRPr>
          </a:p>
          <a:p>
            <a:pPr marL="9525">
              <a:spcBef>
                <a:spcPts val="195"/>
              </a:spcBef>
            </a:pPr>
            <a:r>
              <a:rPr lang="km-KH" sz="9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ហាមឃាត់ចំពោះការបង្ខិតបង្ខំឲ្យអ្នកជុំវិញចាក់ ឬទង្វើរើសអើងចំពោះអ្នកដែលមិនបានចាក់។</a:t>
            </a:r>
            <a:endParaRPr sz="900" kern="0" dirty="0">
              <a:latin typeface="Khmer OS System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41" name="object 3">
            <a:extLst>
              <a:ext uri="{FF2B5EF4-FFF2-40B4-BE49-F238E27FC236}">
                <a16:creationId xmlns:a16="http://schemas.microsoft.com/office/drawing/2014/main" id="{51365B2F-F839-5A4B-AA0B-95AED2A65A69}"/>
              </a:ext>
            </a:extLst>
          </p:cNvPr>
          <p:cNvSpPr txBox="1"/>
          <p:nvPr/>
        </p:nvSpPr>
        <p:spPr>
          <a:xfrm>
            <a:off x="761298" y="3176656"/>
            <a:ext cx="612267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60"/>
              </a:spcBef>
            </a:pPr>
            <a:r>
              <a:rPr lang="km" sz="1100" b="1" kern="0" dirty="0">
                <a:solidFill>
                  <a:srgbClr val="3E3A39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◎បើមានចម្ងល់ឬការព្រួយបារម្ភអំពីវ៉ាក់សាំង សូមពិគ្រោះជាមួយគ្រូពេទ្យប្រចាំខ្លួនជា</a:t>
            </a:r>
            <a:r>
              <a:rPr lang="km" sz="1100" b="1" kern="0" dirty="0" smtClean="0">
                <a:solidFill>
                  <a:srgbClr val="3E3A39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ដើម</a:t>
            </a:r>
            <a:endParaRPr sz="1100" b="1" kern="0" dirty="0">
              <a:latin typeface="Khmer OS System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42" name="object 3">
            <a:extLst>
              <a:ext uri="{FF2B5EF4-FFF2-40B4-BE49-F238E27FC236}">
                <a16:creationId xmlns:a16="http://schemas.microsoft.com/office/drawing/2014/main" id="{8228F986-0C7D-F84A-B446-31FB87AC26F2}"/>
              </a:ext>
            </a:extLst>
          </p:cNvPr>
          <p:cNvSpPr txBox="1"/>
          <p:nvPr/>
        </p:nvSpPr>
        <p:spPr>
          <a:xfrm>
            <a:off x="919233" y="2398788"/>
            <a:ext cx="5964735" cy="705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766445">
              <a:lnSpc>
                <a:spcPct val="118100"/>
              </a:lnSpc>
              <a:spcBef>
                <a:spcPts val="350"/>
              </a:spcBef>
            </a:pPr>
            <a:r>
              <a:rPr lang="km-KH" sz="9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ចំពោះការចាក់វ៉ាក់សាំងរបស់កុមារ ប្រវត្តិនៃការចាក់វ៉ាក់សាំងគឺត្រូវបានកត់ត្រានៅក្នុងសៀវភៅសុខភាពមាតានិងទារក ដូច្នេះនៅថ្ងៃចាក់ សូមភ្ជាប់មកជាមួយនូវសៀវភៅសុខភាពមាតានិងទារក </a:t>
            </a:r>
            <a:r>
              <a:rPr lang="km-KH" sz="900" kern="0" dirty="0" smtClean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ប្រសិនបើមាន។</a:t>
            </a:r>
            <a:endParaRPr lang="km-KH" sz="900" kern="0" dirty="0">
              <a:solidFill>
                <a:srgbClr val="221815"/>
              </a:solidFill>
              <a:latin typeface="Khmer OS System"/>
              <a:ea typeface="ＭＳ 明朝" panose="02020609040205080304" pitchFamily="17" charset="-128"/>
              <a:cs typeface="YuGothic"/>
            </a:endParaRPr>
          </a:p>
          <a:p>
            <a:pPr marL="9525" marR="766445">
              <a:lnSpc>
                <a:spcPct val="118100"/>
              </a:lnSpc>
              <a:spcBef>
                <a:spcPts val="350"/>
              </a:spcBef>
            </a:pPr>
            <a:r>
              <a:rPr lang="km-KH" sz="9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ក្រៅពីនេះ សូមកុំភ្លេចភ្ជាប់ឯកសារមួយឈុតក្នុងស្រោមសំបុត្រដែលដាក់សេចក្តីជូនដំណឹងនេះ និងឯកសារបញ្ជាក់អត្តសញ្ញាណសាមីខ្លួន(ប័ណ្ណលេខសំគាល់អត្តសញ្ញាណ ប័ណ្ណធានារ៉ាប់រងសុខភាពជាដើម)។</a:t>
            </a:r>
            <a:endParaRPr sz="900" kern="0" dirty="0">
              <a:latin typeface="Khmer OS System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43" name="object 3">
            <a:extLst>
              <a:ext uri="{FF2B5EF4-FFF2-40B4-BE49-F238E27FC236}">
                <a16:creationId xmlns:a16="http://schemas.microsoft.com/office/drawing/2014/main" id="{81CBD05B-4A39-0D45-BBB4-3BF3E2491441}"/>
              </a:ext>
            </a:extLst>
          </p:cNvPr>
          <p:cNvSpPr txBox="1"/>
          <p:nvPr/>
        </p:nvSpPr>
        <p:spPr>
          <a:xfrm>
            <a:off x="916420" y="3372457"/>
            <a:ext cx="5967547" cy="653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124460" algn="just">
              <a:lnSpc>
                <a:spcPct val="118100"/>
              </a:lnSpc>
              <a:spcBef>
                <a:spcPts val="345"/>
              </a:spcBef>
            </a:pPr>
            <a:r>
              <a:rPr lang="km-KH" sz="9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អំពីគម្លាតនៃការចាក់រវាងវ៉ាក់សាំងកូវីដ-19 នឹងវ៉ាក់សាំងប្រភេទផ្សេង សូមពិគ្រោះជាមួយគ្រូពេទ្យប្រចាំខ្លួន។ ជាគោល</a:t>
            </a:r>
            <a:r>
              <a:rPr lang="km-KH" sz="900" kern="0" dirty="0" smtClean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ការណ៍គឺមិន</a:t>
            </a:r>
            <a:r>
              <a:rPr lang="km-KH" sz="9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អាចចាក់វ៉ាក់សាំងប្រភេទផ្សេង</a:t>
            </a:r>
            <a:r>
              <a:rPr lang="km-KH" sz="900" kern="0" dirty="0" smtClean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ទៀតនៅពេល</a:t>
            </a:r>
            <a:r>
              <a:rPr lang="km-KH" sz="9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ដំណាលគ្នា មុនឬក្រោយគ្នា ក្នងអំឡុង២សប្ដាហ៍ឡើយ។ ម្យ៉ាងទៀត </a:t>
            </a:r>
            <a:r>
              <a:rPr lang="km-KH" sz="900" kern="0" dirty="0" smtClean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ករណី</a:t>
            </a:r>
            <a:r>
              <a:rPr lang="km-KH" sz="9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មានចម្ងល់ឬការព្រួយបារម្ភអំពីវ៉ាក់</a:t>
            </a:r>
            <a:r>
              <a:rPr lang="km-KH" sz="900" kern="0" dirty="0" smtClean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សាំង ក៏ដូច</a:t>
            </a:r>
            <a:r>
              <a:rPr lang="km-KH" sz="9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ជាករណីកូនអ្នកមានជំងឺប្រចាំកាយផ្សេងៗ សូមពិគ្រោះជាមួយគ្រូពេទ្យប្រចាំខ្លួនឲ្យបានត្រឹមត្រូវ។</a:t>
            </a:r>
          </a:p>
        </p:txBody>
      </p:sp>
      <p:sp>
        <p:nvSpPr>
          <p:cNvPr id="44" name="object 3">
            <a:extLst>
              <a:ext uri="{FF2B5EF4-FFF2-40B4-BE49-F238E27FC236}">
                <a16:creationId xmlns:a16="http://schemas.microsoft.com/office/drawing/2014/main" id="{630F4132-14A4-F24B-AE47-B04AE15A1FE9}"/>
              </a:ext>
            </a:extLst>
          </p:cNvPr>
          <p:cNvSpPr txBox="1"/>
          <p:nvPr/>
        </p:nvSpPr>
        <p:spPr>
          <a:xfrm>
            <a:off x="1187450" y="4147979"/>
            <a:ext cx="528311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41935" algn="ctr" rtl="0">
              <a:lnSpc>
                <a:spcPct val="100000"/>
              </a:lnSpc>
            </a:pPr>
            <a:r>
              <a:rPr lang="km" sz="1600" b="1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កន្លែងពិគ្រោះ</a:t>
            </a:r>
            <a:r>
              <a:rPr lang="km" sz="1600" b="1" kern="0" dirty="0" smtClean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យោបល់</a:t>
            </a:r>
            <a:endParaRPr sz="1600" b="1" kern="0" dirty="0">
              <a:latin typeface="Khmer OS System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45" name="object 3">
            <a:extLst>
              <a:ext uri="{FF2B5EF4-FFF2-40B4-BE49-F238E27FC236}">
                <a16:creationId xmlns:a16="http://schemas.microsoft.com/office/drawing/2014/main" id="{B9D721C7-779B-5E40-9C3A-090C3950A50A}"/>
              </a:ext>
            </a:extLst>
          </p:cNvPr>
          <p:cNvSpPr txBox="1"/>
          <p:nvPr/>
        </p:nvSpPr>
        <p:spPr>
          <a:xfrm>
            <a:off x="761298" y="4481612"/>
            <a:ext cx="612267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km" sz="1000" b="1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◎កន្លែងពិគ្រោះយោបល់ពាក់ព័ន្ធនឹងវ៉ាក់សាំងកូវីដ-19</a:t>
            </a:r>
            <a:endParaRPr sz="1000" b="1" kern="0" dirty="0">
              <a:latin typeface="Khmer OS System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46" name="object 8">
            <a:extLst>
              <a:ext uri="{FF2B5EF4-FFF2-40B4-BE49-F238E27FC236}">
                <a16:creationId xmlns:a16="http://schemas.microsoft.com/office/drawing/2014/main" id="{5459DCF0-DC6F-6D49-A6A9-458E32594D4C}"/>
              </a:ext>
            </a:extLst>
          </p:cNvPr>
          <p:cNvSpPr txBox="1"/>
          <p:nvPr/>
        </p:nvSpPr>
        <p:spPr>
          <a:xfrm>
            <a:off x="985795" y="7785100"/>
            <a:ext cx="5934549" cy="5298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 marR="253365">
              <a:lnSpc>
                <a:spcPct val="111800"/>
              </a:lnSpc>
            </a:pPr>
            <a:r>
              <a:rPr lang="km-KH" sz="1000" b="1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អ្នកខ្លះក៏ទទួលបានការចាក់វ៉ាក់សាំងរួច ចំណែកអ្នកខ្លះក៏មិនបានចាក់វ៉ាក់សាំង។ ទោះបីទទួលបានការចាក់វ៉ាក់សាំងរួចហើយក្ដី សូមបន្តអនុវត្តវិធានការបង្ការការឆ្លងដូចជា លាងដៃ/សម្លាប់មេរោគ ពាក់ម៉ាសឲ្យបានត្រឹម</a:t>
            </a:r>
            <a:r>
              <a:rPr lang="km-KH" sz="1000" b="1" kern="0" dirty="0" smtClean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ត្រូវ </a:t>
            </a:r>
            <a:r>
              <a:rPr lang="km-KH" sz="1000" b="1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ដូចពេលកន្លងមក។</a:t>
            </a:r>
          </a:p>
        </p:txBody>
      </p:sp>
      <p:sp>
        <p:nvSpPr>
          <p:cNvPr id="47" name="object 8">
            <a:extLst>
              <a:ext uri="{FF2B5EF4-FFF2-40B4-BE49-F238E27FC236}">
                <a16:creationId xmlns:a16="http://schemas.microsoft.com/office/drawing/2014/main" id="{C34F8D64-A509-A341-8E7D-CC5CAF0670CF}"/>
              </a:ext>
            </a:extLst>
          </p:cNvPr>
          <p:cNvSpPr txBox="1"/>
          <p:nvPr/>
        </p:nvSpPr>
        <p:spPr>
          <a:xfrm>
            <a:off x="916420" y="6017260"/>
            <a:ext cx="6003925" cy="9934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 marR="5080" rtl="0">
              <a:lnSpc>
                <a:spcPct val="118100"/>
              </a:lnSpc>
              <a:spcBef>
                <a:spcPts val="459"/>
              </a:spcBef>
            </a:pPr>
            <a:r>
              <a:rPr lang="km" sz="9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នៅក្នុងការចាក់វ៉ាក់សាំងបង្ការ អាចមានករណីកើតមានផលប៉ះពាល់សុខភាព(កើតជំងឺ ឬបន្សល់នូវពិការភាព)។ វាគឺកម្របំផុតប៉ុន្តែក៏មិនអាចបំបាត់ចោលទាំងស្រុងបានដែរ ហេតុនេះប្រព័ន្ធជំនួយត្រូវបានបង្កើតឡើង។</a:t>
            </a:r>
            <a:endParaRPr sz="900" kern="0" dirty="0">
              <a:latin typeface="Khmer OS System"/>
              <a:ea typeface="ＭＳ 明朝" panose="02020609040205080304" pitchFamily="17" charset="-128"/>
              <a:cs typeface="YuGothic"/>
            </a:endParaRPr>
          </a:p>
          <a:p>
            <a:pPr marL="9525" marR="5715" rtl="0">
              <a:lnSpc>
                <a:spcPct val="118100"/>
              </a:lnSpc>
            </a:pPr>
            <a:r>
              <a:rPr lang="km" sz="9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ចំពោះករណីកើតមានផលប៉ះពាល់សុខភាពដោយសារការចាក់វ៉ាក់សាំងបង្ការវីរុសកូវីដ-19នេះ គឺនឹងអាចទទួលបានជំនួយ(ការផ្តល់អត្ថប្រយោជន៍ចំណាយព្យាបាលនិងប្រាក់សោធននិវត្តន៍ពិការភាពជាដើម)ផ្អែកតាមច្បាប់ស្តីពីការចាក់វ៉ាក់សាំងបង្ការផងដែរ(*)។ </a:t>
            </a:r>
            <a:r>
              <a:rPr lang="km-KH" sz="900" kern="0" dirty="0" smtClean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ទាក់ទិន</a:t>
            </a:r>
            <a:r>
              <a:rPr lang="km" sz="900" kern="0" dirty="0" smtClean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អំពី</a:t>
            </a:r>
            <a:r>
              <a:rPr lang="km" sz="9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បែប</a:t>
            </a:r>
            <a:r>
              <a:rPr lang="km" sz="900" kern="0" dirty="0" smtClean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បទដែល</a:t>
            </a:r>
            <a:r>
              <a:rPr lang="km" sz="9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ចាំបាច់ដើម្បីដាក់ពាក្យស្នើសុំ សូមប្រឹក្សាជាមួយរដ្ឋបាលក្រុងស្រុកខណ្ឌឃុំសង្កាត់ភូមិដែលមានសំបុត្រស្នាក់នៅរបស់អ្នក។</a:t>
            </a:r>
            <a:endParaRPr sz="900" kern="0" dirty="0">
              <a:latin typeface="Khmer OS System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48" name="object 8">
            <a:extLst>
              <a:ext uri="{FF2B5EF4-FFF2-40B4-BE49-F238E27FC236}">
                <a16:creationId xmlns:a16="http://schemas.microsoft.com/office/drawing/2014/main" id="{33768476-3C1B-FA4E-8789-BDE3322D0BB5}"/>
              </a:ext>
            </a:extLst>
          </p:cNvPr>
          <p:cNvSpPr txBox="1"/>
          <p:nvPr/>
        </p:nvSpPr>
        <p:spPr>
          <a:xfrm>
            <a:off x="855752" y="7038691"/>
            <a:ext cx="5848804" cy="594009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269875" marR="5080" indent="-260350" algn="just">
              <a:lnSpc>
                <a:spcPct val="118100"/>
              </a:lnSpc>
              <a:spcBef>
                <a:spcPts val="405"/>
              </a:spcBef>
            </a:pPr>
            <a:r>
              <a:rPr lang="km" sz="800" kern="0" dirty="0">
                <a:latin typeface="Khmer OS System"/>
                <a:ea typeface="ＭＳ 明朝" panose="02020609040205080304" pitchFamily="17" charset="-128"/>
                <a:cs typeface="YuGothic"/>
              </a:rPr>
              <a:t>(*) </a:t>
            </a:r>
            <a:r>
              <a:rPr lang="km" sz="800" kern="0" dirty="0" smtClean="0">
                <a:latin typeface="Khmer OS System"/>
                <a:ea typeface="ＭＳ 明朝" panose="02020609040205080304" pitchFamily="17" charset="-128"/>
                <a:cs typeface="YuGothic"/>
              </a:rPr>
              <a:t>ករណីផលប៉ះពាល់សុខភាពនោះត្រូវបានក្រសួងសុខាភិបាល</a:t>
            </a:r>
            <a:r>
              <a:rPr lang="ja-JP" altLang="en-US" sz="800" kern="0" dirty="0" smtClean="0">
                <a:latin typeface="Khmer OS System"/>
                <a:ea typeface="ＭＳ 明朝" panose="02020609040205080304" pitchFamily="17" charset="-128"/>
                <a:cs typeface="YuGothic"/>
              </a:rPr>
              <a:t> </a:t>
            </a:r>
            <a:r>
              <a:rPr lang="km" sz="800" kern="0" dirty="0" smtClean="0">
                <a:latin typeface="Khmer OS System"/>
                <a:ea typeface="ＭＳ 明朝" panose="02020609040205080304" pitchFamily="17" charset="-128"/>
                <a:cs typeface="YuGothic"/>
              </a:rPr>
              <a:t>ការងារនិងសុខុមាលភាពទទួលស្គាល់ថាបណ្តាលមកពីការចាក់វ៉ាក់សាំង ការផ្តល់អត្ថប្រយោជន៍នឹងត្រូវបានធ្វើឡើងតាមរយៈរដ្ឋបាលក្រុងស្រុកខណ្ឌឃុំសង្កាត់ភូមិ។ </a:t>
            </a:r>
            <a:r>
              <a:rPr lang="km-KH" sz="800" kern="0" dirty="0">
                <a:latin typeface="Khmer OS System"/>
                <a:ea typeface="ＭＳ 明朝" panose="02020609040205080304" pitchFamily="17" charset="-128"/>
                <a:cs typeface="YuGothic"/>
              </a:rPr>
              <a:t>ការកំណត់ទទួលស្គាល់នេះ ត្រូវធ្វើឡើងដោយគណៈកម្មការត្រួតពិនិត្យទទួលស្គាល់ជំងឺនិងពិការភាពរបស់រដ្ឋ សិក្សាវិភាគហេតុ និងផល ដែលមានសមាសភាពដូចជាអ្នកជំនាញផ្នែកវ៉ាក់សាំងបង្ការ/ជំងឺឆ្លង/វេជ្ជសាស្ត្រ/ច្បាប់។</a:t>
            </a:r>
            <a:endParaRPr sz="800" kern="0" dirty="0">
              <a:latin typeface="Khmer OS System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862854E8-D7B3-5A40-8398-03D4DE85EB17}"/>
              </a:ext>
            </a:extLst>
          </p:cNvPr>
          <p:cNvSpPr txBox="1"/>
          <p:nvPr/>
        </p:nvSpPr>
        <p:spPr>
          <a:xfrm>
            <a:off x="3409950" y="9842500"/>
            <a:ext cx="2501900" cy="2791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 marR="5080" indent="-2540" rtl="0">
              <a:lnSpc>
                <a:spcPct val="112700"/>
              </a:lnSpc>
              <a:spcBef>
                <a:spcPts val="605"/>
              </a:spcBef>
            </a:pPr>
            <a:r>
              <a:rPr lang="km" sz="800" kern="0" dirty="0">
                <a:solidFill>
                  <a:srgbClr val="221815"/>
                </a:solidFill>
                <a:latin typeface="Khmer OS System"/>
                <a:ea typeface="ＭＳ 明朝" panose="02020609040205080304" pitchFamily="17" charset="-128"/>
                <a:cs typeface="YuGothic"/>
              </a:rPr>
              <a:t>ករណីមិនអាចមើលគេហទំព័រនេះបាន សូមប្រឹក្សាជាមួយរដ្ឋបាលក្រុងស្រុកខណ្ឌឃុំសង្កាត់ភូមិជាដើមដែលអ្នករស់នៅ។</a:t>
            </a:r>
            <a:endParaRPr lang="ja-JP" altLang="en-US" sz="800" kern="0" dirty="0">
              <a:latin typeface="Khmer OS System"/>
              <a:ea typeface="ＭＳ 明朝" panose="02020609040205080304" pitchFamily="17" charset="-128"/>
              <a:cs typeface="YuGothic"/>
            </a:endParaRPr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C1630A37-81B5-E847-82E0-31A90183A8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2" y="9499372"/>
            <a:ext cx="638402" cy="638402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921CD941-DAF8-C347-BF67-ABA2A98589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99" y="2398788"/>
            <a:ext cx="482600" cy="622300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919055E8-5102-E64E-95E6-1E35A69B4F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38" y="8242300"/>
            <a:ext cx="2527300" cy="762000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D88D88C4-62BE-F348-915F-9EC26379AB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883" y="8249852"/>
            <a:ext cx="2413000" cy="723900"/>
          </a:xfrm>
          <a:prstGeom prst="rect">
            <a:avLst/>
          </a:prstGeom>
        </p:spPr>
      </p:pic>
      <p:sp>
        <p:nvSpPr>
          <p:cNvPr id="54" name="object 15">
            <a:extLst>
              <a:ext uri="{FF2B5EF4-FFF2-40B4-BE49-F238E27FC236}">
                <a16:creationId xmlns:a16="http://schemas.microsoft.com/office/drawing/2014/main" id="{3C2F52DC-678A-BB43-AD20-F6E237B81A07}"/>
              </a:ext>
            </a:extLst>
          </p:cNvPr>
          <p:cNvSpPr txBox="1"/>
          <p:nvPr/>
        </p:nvSpPr>
        <p:spPr>
          <a:xfrm>
            <a:off x="5291749" y="9621939"/>
            <a:ext cx="689899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 rtl="0">
              <a:lnSpc>
                <a:spcPct val="100000"/>
              </a:lnSpc>
              <a:spcBef>
                <a:spcPts val="105"/>
              </a:spcBef>
              <a:tabLst>
                <a:tab pos="2065020" algn="l"/>
              </a:tabLst>
            </a:pPr>
            <a:r>
              <a:rPr lang="km" sz="900" kern="0" dirty="0" smtClean="0">
                <a:solidFill>
                  <a:schemeClr val="bg1"/>
                </a:solidFill>
                <a:latin typeface="Khmer OS System"/>
                <a:ea typeface="ＭＳ 明朝" panose="02020609040205080304" pitchFamily="17" charset="-128"/>
                <a:cs typeface="HGPGothicE"/>
              </a:rPr>
              <a:t>ស្វែងរក</a:t>
            </a:r>
            <a:endParaRPr sz="900" kern="0" dirty="0">
              <a:solidFill>
                <a:schemeClr val="bg1"/>
              </a:solidFill>
              <a:latin typeface="Khmer OS System"/>
              <a:ea typeface="ＭＳ 明朝" panose="02020609040205080304" pitchFamily="17" charset="-128"/>
              <a:cs typeface="HGPGothic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2C548CBD-DE2D-F840-AEA9-5C0BECAB1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" y="12700"/>
            <a:ext cx="7556500" cy="106807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2449604" y="398641"/>
            <a:ext cx="265729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0480" algn="ctr" rtl="0">
              <a:lnSpc>
                <a:spcPct val="100000"/>
              </a:lnSpc>
              <a:spcBef>
                <a:spcPts val="100"/>
              </a:spcBef>
            </a:pPr>
            <a:r>
              <a:rPr lang="km" b="1" kern="0" dirty="0">
                <a:solidFill>
                  <a:schemeClr val="bg1"/>
                </a:solidFill>
                <a:latin typeface="Khmer OS System"/>
                <a:ea typeface="游明朝" panose="02020400000000000000" pitchFamily="18" charset="-128"/>
                <a:cs typeface="HGPGothicE"/>
              </a:rPr>
              <a:t>ចំពោះកុមារអាយុ 5-11 ឆ្នាំ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2143" y="1595279"/>
            <a:ext cx="305230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8" rtl="0">
              <a:lnSpc>
                <a:spcPct val="100000"/>
              </a:lnSpc>
              <a:spcBef>
                <a:spcPts val="100"/>
              </a:spcBef>
            </a:pPr>
            <a:r>
              <a:rPr lang="km" sz="1600" b="1" kern="0" dirty="0">
                <a:solidFill>
                  <a:schemeClr val="bg1"/>
                </a:solidFill>
                <a:latin typeface="Khmer OS System"/>
                <a:ea typeface="游明朝" panose="02020400000000000000" pitchFamily="18" charset="-128"/>
                <a:cs typeface="HGPGothicE"/>
              </a:rPr>
              <a:t>ហេតុអ្វីត្រូវចាក់វ៉ាក់សាំងកូវីដ?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13524" y="4286242"/>
            <a:ext cx="3524042" cy="38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459"/>
              </a:spcBef>
            </a:pPr>
            <a:r>
              <a:rPr lang="km" sz="1100" kern="0" dirty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វ៉ាក់សាំងនេះគឺចាក់នៅក្បែរស្មា។</a:t>
            </a:r>
            <a:endParaRPr sz="1100" kern="0" dirty="0">
              <a:latin typeface="Khmer OS System"/>
              <a:ea typeface="游明朝" panose="02020400000000000000" pitchFamily="18" charset="-128"/>
              <a:cs typeface="A-OTF UD Shin Maru Go Pr6N"/>
            </a:endParaRPr>
          </a:p>
          <a:p>
            <a:pPr marL="15875" rtl="0">
              <a:lnSpc>
                <a:spcPct val="100000"/>
              </a:lnSpc>
              <a:spcBef>
                <a:spcPts val="355"/>
              </a:spcBef>
            </a:pPr>
            <a:r>
              <a:rPr lang="km" sz="1100" kern="0" dirty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សូមទៅចាក់ដោយ</a:t>
            </a:r>
            <a:r>
              <a:rPr lang="km" sz="1100" kern="0" dirty="0" smtClean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ពាក់អាវ</a:t>
            </a:r>
            <a:r>
              <a:rPr lang="km" sz="1100" kern="0" dirty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ដែល</a:t>
            </a:r>
            <a:r>
              <a:rPr lang="km" sz="1100" kern="0" dirty="0" smtClean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ងាយ</a:t>
            </a:r>
            <a:r>
              <a:rPr lang="km-KH" sz="1100" kern="0" dirty="0" smtClean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ស្រួល</a:t>
            </a:r>
            <a:r>
              <a:rPr lang="km" sz="1100" kern="0" dirty="0" smtClean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លាត់</a:t>
            </a:r>
            <a:r>
              <a:rPr lang="km" sz="1100" kern="0" dirty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ចេញស្មា។</a:t>
            </a:r>
            <a:endParaRPr sz="1100" kern="0" dirty="0">
              <a:latin typeface="Khmer OS System"/>
              <a:ea typeface="游明朝" panose="02020400000000000000" pitchFamily="18" charset="-128"/>
              <a:cs typeface="A-OTF UD Shin Maru Go Pr6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44650" y="4893827"/>
            <a:ext cx="2294209" cy="1523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890" marR="5080" indent="-123825"/>
            <a:r>
              <a:rPr lang="km" sz="1100" kern="0" dirty="0" smtClean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◎</a:t>
            </a:r>
            <a:r>
              <a:rPr lang="km-KH" sz="1100" kern="0" dirty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ក្រោយចាក់វ៉ាក់សាំងរួច សូមអង្គុយចាំអោយបាន 15នាទីឡើងទៅ ដើម្បីតាមដានអាការៈផ្សេងៗ។</a:t>
            </a:r>
          </a:p>
          <a:p>
            <a:pPr marL="135890" marR="5080" indent="-123825"/>
            <a:r>
              <a:rPr lang="km-KH" sz="1100" kern="0" dirty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(ពេលខ្លះក៏អាចដល់ទៅ ៣០នាទីផងដែរ</a:t>
            </a:r>
            <a:r>
              <a:rPr lang="km-KH" sz="1100" kern="0" dirty="0" smtClean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)</a:t>
            </a:r>
            <a:endParaRPr lang="en-US" sz="1100" kern="0" dirty="0" smtClean="0">
              <a:solidFill>
                <a:srgbClr val="221815"/>
              </a:solidFill>
              <a:latin typeface="Khmer OS System"/>
              <a:ea typeface="游明朝" panose="02020400000000000000" pitchFamily="18" charset="-128"/>
              <a:cs typeface="A-OTF UD Shin Maru Go Pr6N"/>
            </a:endParaRPr>
          </a:p>
          <a:p>
            <a:pPr marL="135890" marR="5080" indent="-123825"/>
            <a:endParaRPr lang="en-US" sz="1100" kern="0" dirty="0" smtClean="0">
              <a:solidFill>
                <a:srgbClr val="221815"/>
              </a:solidFill>
              <a:latin typeface="Khmer OS System"/>
              <a:ea typeface="游明朝" panose="02020400000000000000" pitchFamily="18" charset="-128"/>
              <a:cs typeface="A-OTF UD Shin Maru Go Pr6N"/>
            </a:endParaRPr>
          </a:p>
          <a:p>
            <a:pPr marL="135890" marR="5080" indent="-123825"/>
            <a:r>
              <a:rPr lang="km" sz="1100" kern="0" dirty="0" smtClean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◎</a:t>
            </a:r>
            <a:r>
              <a:rPr lang="km" sz="1100" kern="0" dirty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នៅថ្ងៃចាក់ អាច</a:t>
            </a:r>
            <a:r>
              <a:rPr lang="km" sz="1100" kern="0" dirty="0" smtClean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ធ្វើ</a:t>
            </a:r>
            <a:r>
              <a:rPr lang="km-KH" sz="1100" kern="0" dirty="0" smtClean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សកម្មភាព</a:t>
            </a:r>
            <a:r>
              <a:rPr lang="km" sz="1100" kern="0" dirty="0" smtClean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ដូច</a:t>
            </a:r>
            <a:r>
              <a:rPr lang="km" sz="1100" kern="0" dirty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ធម្មតាបាន ដូចជាងូតទឹកជាដើម </a:t>
            </a:r>
            <a:r>
              <a:rPr lang="km" sz="1100" kern="0" dirty="0" smtClean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ប៉ុន្តែ</a:t>
            </a:r>
            <a:r>
              <a:rPr lang="km" sz="1100" kern="0" dirty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សូមកុំហាត់ប្រាណខ្លាំង។</a:t>
            </a:r>
            <a:endParaRPr sz="1100" kern="0" dirty="0">
              <a:latin typeface="Khmer OS System"/>
              <a:ea typeface="游明朝" panose="02020400000000000000" pitchFamily="18" charset="-128"/>
              <a:cs typeface="A-OTF UD Shin Maru Go Pr6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10287" y="4893777"/>
            <a:ext cx="2596469" cy="880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715" marR="5080" indent="-120650" algn="just">
              <a:lnSpc>
                <a:spcPct val="129900"/>
              </a:lnSpc>
              <a:spcBef>
                <a:spcPts val="100"/>
              </a:spcBef>
            </a:pPr>
            <a:r>
              <a:rPr lang="km" sz="1100" kern="0" dirty="0" smtClean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◎</a:t>
            </a:r>
            <a:r>
              <a:rPr lang="km-KH" sz="1100" kern="0" dirty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នៅពេលចាក់វ៉ាក់សាំង អាចនឹងចេញអាការៈមិនស្រួលខ្លួនដូចខាងក្រោម ប៉ុន្តែគេរកឃើញថាវានឹងបាត់ទៅវិញដោយខ្លួនឯង ក្នុងពេល2-3ថ្ងៃ។</a:t>
            </a:r>
            <a:endParaRPr sz="1100" kern="0" dirty="0">
              <a:latin typeface="Khmer OS System"/>
              <a:ea typeface="游明朝" panose="02020400000000000000" pitchFamily="18" charset="-128"/>
              <a:cs typeface="A-OTF UD Shin Maru Go Pr6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13392" y="3676824"/>
            <a:ext cx="3895090" cy="38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 rtl="0">
              <a:lnSpc>
                <a:spcPct val="100000"/>
              </a:lnSpc>
              <a:spcBef>
                <a:spcPts val="459"/>
              </a:spcBef>
            </a:pPr>
            <a:r>
              <a:rPr lang="km" sz="1100" kern="0" dirty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បើក្តៅខ្លួនចាប់ពី 37.5℃ ឡើងទៅ ឬបើមិនស្រួលខ្លួន</a:t>
            </a:r>
            <a:endParaRPr sz="1100" kern="0" dirty="0">
              <a:latin typeface="Khmer OS System"/>
              <a:ea typeface="游明朝" panose="02020400000000000000" pitchFamily="18" charset="-128"/>
              <a:cs typeface="A-OTF UD Shin Maru Go Pr6N"/>
            </a:endParaRPr>
          </a:p>
          <a:p>
            <a:pPr marL="12700" rtl="0">
              <a:lnSpc>
                <a:spcPct val="100000"/>
              </a:lnSpc>
              <a:spcBef>
                <a:spcPts val="355"/>
              </a:spcBef>
            </a:pPr>
            <a:r>
              <a:rPr lang="km" sz="1100" kern="0" dirty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គឺមិនអាចចាក់បានទេ ដូច្នេះសូមប្រាប់អ្នកផ្ទះ។</a:t>
            </a:r>
            <a:endParaRPr sz="1100" kern="0" dirty="0">
              <a:latin typeface="Khmer OS System"/>
              <a:ea typeface="游明朝" panose="02020400000000000000" pitchFamily="18" charset="-128"/>
              <a:cs typeface="A-OTF UD Shin Maru Go Pr6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5345" y="3670300"/>
            <a:ext cx="63690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km" sz="1400" b="1" kern="0" dirty="0">
                <a:solidFill>
                  <a:srgbClr val="DE6B37"/>
                </a:solidFill>
                <a:latin typeface="Khmer OS System"/>
                <a:ea typeface="游明朝" panose="02020400000000000000" pitchFamily="18" charset="-128"/>
                <a:cs typeface="HGPGothicE"/>
              </a:rPr>
              <a:t>មុនចាក់</a:t>
            </a:r>
            <a:endParaRPr sz="1400" b="1" kern="0" dirty="0">
              <a:latin typeface="Khmer OS System"/>
              <a:ea typeface="游明朝" panose="02020400000000000000" pitchFamily="18" charset="-128"/>
              <a:cs typeface="HGPGothic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5345" y="4217189"/>
            <a:ext cx="63690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km" sz="1400" b="1" kern="0" dirty="0">
                <a:solidFill>
                  <a:srgbClr val="DE6B37"/>
                </a:solidFill>
                <a:latin typeface="Khmer OS System"/>
                <a:ea typeface="游明朝" panose="02020400000000000000" pitchFamily="18" charset="-128"/>
                <a:cs typeface="HGPGothicE"/>
              </a:rPr>
              <a:t>ពេលចាក់</a:t>
            </a:r>
            <a:endParaRPr sz="1400" b="1" kern="0" dirty="0">
              <a:latin typeface="Khmer OS System"/>
              <a:ea typeface="游明朝" panose="02020400000000000000" pitchFamily="18" charset="-128"/>
              <a:cs typeface="HGPGothic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5820" y="5194300"/>
            <a:ext cx="646430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km" sz="1400" b="1" kern="0" dirty="0">
                <a:solidFill>
                  <a:srgbClr val="DE6B37"/>
                </a:solidFill>
                <a:latin typeface="Khmer OS System"/>
                <a:ea typeface="游明朝" panose="02020400000000000000" pitchFamily="18" charset="-128"/>
                <a:cs typeface="HGPGothicE"/>
              </a:rPr>
              <a:t>ក្រោយ</a:t>
            </a:r>
            <a:r>
              <a:rPr lang="km" sz="1600" b="1" kern="0" dirty="0">
                <a:solidFill>
                  <a:srgbClr val="DE6B37"/>
                </a:solidFill>
                <a:latin typeface="Khmer OS System"/>
                <a:ea typeface="游明朝" panose="02020400000000000000" pitchFamily="18" charset="-128"/>
                <a:cs typeface="HGPGothicE"/>
              </a:rPr>
              <a:t>ចាក់រួច</a:t>
            </a:r>
            <a:endParaRPr sz="1600" b="1" kern="0" dirty="0">
              <a:latin typeface="Khmer OS System"/>
              <a:ea typeface="游明朝" panose="02020400000000000000" pitchFamily="18" charset="-128"/>
              <a:cs typeface="HGPGothic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2143" y="6632575"/>
            <a:ext cx="602299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km-KH" sz="1600" b="1" kern="0" dirty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HGPGothicE"/>
              </a:rPr>
              <a:t>បើមានអាការៈមិនស្រួលដូចខាងក្រោមនេះ សូមប្រាប់អ្នកផ្ទះឬមនុស្សធំដែលនៅជុំវិញ។</a:t>
            </a:r>
            <a:endParaRPr sz="1600" b="1" kern="0" dirty="0">
              <a:latin typeface="Khmer OS System"/>
              <a:ea typeface="游明朝" panose="02020400000000000000" pitchFamily="18" charset="-128"/>
              <a:cs typeface="HGPGothic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0308" y="7235813"/>
            <a:ext cx="181254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785"/>
              </a:spcBef>
            </a:pPr>
            <a:r>
              <a:rPr lang="km" sz="1400" b="1" kern="0" dirty="0">
                <a:solidFill>
                  <a:srgbClr val="DE6B37"/>
                </a:solidFill>
                <a:latin typeface="Khmer OS System"/>
                <a:ea typeface="游明朝" panose="02020400000000000000" pitchFamily="18" charset="-128"/>
                <a:cs typeface="HGPGothicE"/>
              </a:rPr>
              <a:t>●ពេលចាក់ហើយភ្លាម</a:t>
            </a:r>
            <a:endParaRPr sz="1400" b="1" kern="0" dirty="0">
              <a:latin typeface="Khmer OS System"/>
              <a:ea typeface="游明朝" panose="02020400000000000000" pitchFamily="18" charset="-128"/>
              <a:cs typeface="HGPGothic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69752" y="7510967"/>
            <a:ext cx="3810777" cy="402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600"/>
              </a:spcBef>
              <a:tabLst>
                <a:tab pos="898525" algn="l"/>
                <a:tab pos="1616075" algn="l"/>
                <a:tab pos="2332038" algn="l"/>
              </a:tabLst>
            </a:pPr>
            <a:r>
              <a:rPr lang="km" sz="1100" kern="0" dirty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◯ក្តៅខ្លួន	◯ឈឺក្បាល	◯ឈឺទ្រូង	◯ពិបាកដកដង្ហើម</a:t>
            </a:r>
            <a:endParaRPr sz="1100" kern="0" dirty="0">
              <a:latin typeface="Khmer OS System"/>
              <a:ea typeface="游明朝" panose="02020400000000000000" pitchFamily="18" charset="-128"/>
              <a:cs typeface="A-OTF UD Shin Maru Go Pr6N"/>
            </a:endParaRPr>
          </a:p>
          <a:p>
            <a:pPr marL="12700" rtl="0">
              <a:lnSpc>
                <a:spcPct val="100000"/>
              </a:lnSpc>
              <a:spcBef>
                <a:spcPts val="500"/>
              </a:spcBef>
              <a:tabLst>
                <a:tab pos="898525" algn="l"/>
                <a:tab pos="1616075" algn="l"/>
                <a:tab pos="2332038" algn="l"/>
              </a:tabLst>
            </a:pPr>
            <a:r>
              <a:rPr lang="km" sz="1100" kern="0" dirty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◯អស់កម្លាំង	◯រងាមិនស្រួល</a:t>
            </a:r>
            <a:r>
              <a:rPr lang="km" sz="1100" kern="0" dirty="0" smtClean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ខ្លួន</a:t>
            </a:r>
            <a:r>
              <a:rPr lang="en-US" sz="1100" kern="0" dirty="0" smtClean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	</a:t>
            </a:r>
            <a:r>
              <a:rPr lang="km" sz="1100" kern="0" dirty="0" smtClean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◯</a:t>
            </a:r>
            <a:r>
              <a:rPr lang="km" sz="1100" kern="0" dirty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ក្នុងទ្រូងឌុកឌាក់ៗ</a:t>
            </a:r>
            <a:endParaRPr sz="1100" kern="0" dirty="0">
              <a:latin typeface="Khmer OS System"/>
              <a:ea typeface="游明朝" panose="02020400000000000000" pitchFamily="18" charset="-128"/>
              <a:cs typeface="A-OTF UD Shin Maru Go Pr6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41142" y="7230487"/>
            <a:ext cx="419178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km" sz="1400" b="1" kern="0" dirty="0">
                <a:solidFill>
                  <a:srgbClr val="DE6B37"/>
                </a:solidFill>
                <a:latin typeface="Khmer OS System"/>
                <a:ea typeface="游明朝" panose="02020400000000000000" pitchFamily="18" charset="-128"/>
                <a:cs typeface="HGPGothicE"/>
              </a:rPr>
              <a:t>●នៅថ្ងៃចាក់ឬរយៈពេលប្រហែល4ថ្ងៃក្រោយចាក់ហើយ</a:t>
            </a:r>
            <a:endParaRPr sz="1400" b="1" kern="0" dirty="0">
              <a:latin typeface="Khmer OS System"/>
              <a:ea typeface="游明朝" panose="02020400000000000000" pitchFamily="18" charset="-128"/>
              <a:cs typeface="HGPGothicE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20984" y="8166458"/>
            <a:ext cx="5560060" cy="378460"/>
            <a:chOff x="1020984" y="8166458"/>
            <a:chExt cx="5560060" cy="378460"/>
          </a:xfrm>
        </p:grpSpPr>
        <p:sp>
          <p:nvSpPr>
            <p:cNvPr id="17" name="object 17"/>
            <p:cNvSpPr/>
            <p:nvPr/>
          </p:nvSpPr>
          <p:spPr>
            <a:xfrm>
              <a:off x="1020984" y="8166458"/>
              <a:ext cx="5559545" cy="377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 sz="2400" kern="0">
                <a:latin typeface="Khmer OS System"/>
                <a:ea typeface="游明朝" panose="02020400000000000000" pitchFamily="18" charset="-128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059143" y="8205361"/>
              <a:ext cx="5446344" cy="2627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 sz="2400" kern="0">
                <a:latin typeface="Khmer OS System"/>
                <a:ea typeface="游明朝" panose="02020400000000000000" pitchFamily="18" charset="-128"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178050" y="8830966"/>
            <a:ext cx="338202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8" algn="ctr" rtl="0">
              <a:lnSpc>
                <a:spcPct val="100000"/>
              </a:lnSpc>
              <a:spcBef>
                <a:spcPts val="115"/>
              </a:spcBef>
            </a:pPr>
            <a:r>
              <a:rPr lang="km" sz="1600" b="1" kern="0" dirty="0">
                <a:solidFill>
                  <a:schemeClr val="bg1"/>
                </a:solidFill>
                <a:latin typeface="Khmer OS System"/>
                <a:ea typeface="游明朝" panose="02020400000000000000" pitchFamily="18" charset="-128"/>
                <a:cs typeface="HGPGothicE"/>
              </a:rPr>
              <a:t>រឿងសំខាន់ដែលចង់ឲ្យប្អូនៗធ្វើ។</a:t>
            </a:r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id="{9091C248-2FE6-F74A-9C16-1E9241EEFC1F}"/>
              </a:ext>
            </a:extLst>
          </p:cNvPr>
          <p:cNvSpPr txBox="1"/>
          <p:nvPr/>
        </p:nvSpPr>
        <p:spPr>
          <a:xfrm>
            <a:off x="5454650" y="261998"/>
            <a:ext cx="1828800" cy="212475"/>
          </a:xfrm>
          <a:prstGeom prst="rect">
            <a:avLst/>
          </a:prstGeom>
          <a:ln w="4445">
            <a:solidFill>
              <a:schemeClr val="bg1"/>
            </a:solidFill>
          </a:ln>
        </p:spPr>
        <p:txBody>
          <a:bodyPr vert="horz" wrap="square" lIns="0" tIns="28800" rIns="0" bIns="21600" rtlCol="0">
            <a:spAutoFit/>
          </a:bodyPr>
          <a:lstStyle/>
          <a:p>
            <a:pPr marL="110489" algn="ctr" rtl="0">
              <a:lnSpc>
                <a:spcPct val="100000"/>
              </a:lnSpc>
              <a:spcBef>
                <a:spcPts val="220"/>
              </a:spcBef>
            </a:pPr>
            <a:r>
              <a:rPr lang="km" sz="1050" kern="0" dirty="0">
                <a:solidFill>
                  <a:schemeClr val="bg1"/>
                </a:solidFill>
                <a:latin typeface="Khmer OS System"/>
                <a:ea typeface="游明朝" panose="02020400000000000000" pitchFamily="18" charset="-128"/>
                <a:cs typeface="ＭＳ ゴシック"/>
              </a:rPr>
              <a:t>(ថ្ងៃទី10 ខែកុម្ភៈ ឆ្នាំ2022)​</a:t>
            </a: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49743595-0AAF-C041-BC17-C05303AD4B51}"/>
              </a:ext>
            </a:extLst>
          </p:cNvPr>
          <p:cNvSpPr txBox="1"/>
          <p:nvPr/>
        </p:nvSpPr>
        <p:spPr>
          <a:xfrm>
            <a:off x="1416050" y="972855"/>
            <a:ext cx="457894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km" sz="1600" b="1" kern="0" dirty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HGPGothicE"/>
              </a:rPr>
              <a:t>សេចក្តីជូនដំណឹងអំពីការចាក់វ៉ាក់សាំងការពារកូវីដ-19​</a:t>
            </a:r>
            <a:endParaRPr sz="1600" b="1" kern="0" dirty="0">
              <a:latin typeface="Khmer OS System"/>
              <a:ea typeface="游明朝" panose="02020400000000000000" pitchFamily="18" charset="-128"/>
              <a:cs typeface="HGPGothicE"/>
            </a:endParaRPr>
          </a:p>
        </p:txBody>
      </p:sp>
      <p:sp>
        <p:nvSpPr>
          <p:cNvPr id="26" name="object 4">
            <a:extLst>
              <a:ext uri="{FF2B5EF4-FFF2-40B4-BE49-F238E27FC236}">
                <a16:creationId xmlns:a16="http://schemas.microsoft.com/office/drawing/2014/main" id="{776CF302-F79C-4F4D-8536-D2784F7BBB62}"/>
              </a:ext>
            </a:extLst>
          </p:cNvPr>
          <p:cNvSpPr txBox="1"/>
          <p:nvPr/>
        </p:nvSpPr>
        <p:spPr>
          <a:xfrm>
            <a:off x="649743" y="1976044"/>
            <a:ext cx="5855744" cy="1143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 rtl="0">
              <a:lnSpc>
                <a:spcPct val="100000"/>
              </a:lnSpc>
              <a:spcBef>
                <a:spcPts val="1240"/>
              </a:spcBef>
            </a:pPr>
            <a:r>
              <a:rPr lang="km" sz="1100" kern="0" dirty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បើមេរោគកូវីដចូលក្នុងខ្លួនមនុស្ស ហើយគ្នាវាកើនឡើងច្រើន</a:t>
            </a:r>
            <a:endParaRPr sz="1100" kern="0" dirty="0">
              <a:latin typeface="Khmer OS System"/>
              <a:ea typeface="游明朝" panose="02020400000000000000" pitchFamily="18" charset="-128"/>
              <a:cs typeface="A-OTF UD Shin Maru Go Pr6N"/>
            </a:endParaRPr>
          </a:p>
          <a:p>
            <a:pPr marL="15875" marR="1478280" indent="-1270" rtl="0">
              <a:lnSpc>
                <a:spcPct val="141800"/>
              </a:lnSpc>
            </a:pPr>
            <a:r>
              <a:rPr lang="km" sz="1100" kern="0" dirty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វានឹងធ្វើឲ្យ ក្តៅខ្លួន អស់កម្លាំង ក្អក ពិបាកដកដង្ហើម ឈឺក្បាល ប្រែប្រួលការភ្លក់ដឹងរសជាតិជាដើម ហើយនឹងធ្វើឲ្យមិនស្រួលខ្លួន។</a:t>
            </a:r>
            <a:endParaRPr sz="1100" kern="0" dirty="0">
              <a:latin typeface="Khmer OS System"/>
              <a:ea typeface="游明朝" panose="02020400000000000000" pitchFamily="18" charset="-128"/>
              <a:cs typeface="A-OTF UD Shin Maru Go Pr6N"/>
            </a:endParaRPr>
          </a:p>
          <a:p>
            <a:pPr marL="14604" marR="1299845" indent="-2540" rtl="0">
              <a:lnSpc>
                <a:spcPct val="141800"/>
              </a:lnSpc>
            </a:pPr>
            <a:r>
              <a:rPr lang="km" sz="1100" kern="0" dirty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បើចាក់វ៉ាក់សាំង ខ្លួនយើងនឹងអាចត្រៀមខ្លួនវាយជាមួយមេរោគកូវីដ ដូច្នេះទោះមេរោគឆ្លងចូលក្នុងខ្លួនក៏ដោយ ក៏មិនងាយធ្វើឲ្យទៅជាមិនស្រួលខ្លួនដែរ។</a:t>
            </a:r>
            <a:endParaRPr sz="1100" kern="0" dirty="0">
              <a:latin typeface="Khmer OS System"/>
              <a:ea typeface="游明朝" panose="02020400000000000000" pitchFamily="18" charset="-128"/>
              <a:cs typeface="A-OTF UD Shin Maru Go Pr6N"/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461AAA58-6D19-B141-A3D3-1F52B310BEB1}"/>
              </a:ext>
            </a:extLst>
          </p:cNvPr>
          <p:cNvSpPr txBox="1"/>
          <p:nvPr/>
        </p:nvSpPr>
        <p:spPr>
          <a:xfrm>
            <a:off x="806450" y="3220720"/>
            <a:ext cx="610030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8" rtl="0">
              <a:lnSpc>
                <a:spcPct val="100000"/>
              </a:lnSpc>
            </a:pPr>
            <a:r>
              <a:rPr lang="km" sz="1600" b="1" kern="0" dirty="0">
                <a:solidFill>
                  <a:schemeClr val="bg1"/>
                </a:solidFill>
                <a:latin typeface="Khmer OS System"/>
                <a:ea typeface="游明朝" panose="02020400000000000000" pitchFamily="18" charset="-128"/>
                <a:cs typeface="HGPGothicE"/>
              </a:rPr>
              <a:t>ពេលចាក់វ៉ាក់សាំងកូវីដ តើគួរតែប្រយ័ត្ននឹងអ្វីខ្លះ?</a:t>
            </a: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C0DC2FE9-0ACC-8D42-9859-688DD0B1387A}"/>
              </a:ext>
            </a:extLst>
          </p:cNvPr>
          <p:cNvSpPr txBox="1"/>
          <p:nvPr/>
        </p:nvSpPr>
        <p:spPr>
          <a:xfrm>
            <a:off x="4345258" y="5840557"/>
            <a:ext cx="2328591" cy="6360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 rtl="0">
              <a:lnSpc>
                <a:spcPct val="100000"/>
              </a:lnSpc>
              <a:spcBef>
                <a:spcPts val="830"/>
              </a:spcBef>
              <a:tabLst>
                <a:tab pos="898525" algn="l"/>
              </a:tabLst>
            </a:pPr>
            <a:r>
              <a:rPr lang="km" sz="1100" kern="0" dirty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◯ក្តៅ</a:t>
            </a:r>
            <a:r>
              <a:rPr lang="km" sz="1100" kern="0" dirty="0" smtClean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ខ្លួន</a:t>
            </a:r>
            <a:r>
              <a:rPr lang="en-US" sz="1100" kern="0" dirty="0" smtClean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	</a:t>
            </a:r>
            <a:r>
              <a:rPr lang="km" sz="1100" kern="0" dirty="0" smtClean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◯</a:t>
            </a:r>
            <a:r>
              <a:rPr lang="km" sz="1100" kern="0" dirty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មិនស្រួលខ្លួន</a:t>
            </a:r>
            <a:endParaRPr sz="1100" kern="0" dirty="0">
              <a:latin typeface="Khmer OS System"/>
              <a:ea typeface="游明朝" panose="02020400000000000000" pitchFamily="18" charset="-128"/>
              <a:cs typeface="A-OTF UD Shin Maru Go Pr6N"/>
            </a:endParaRPr>
          </a:p>
          <a:p>
            <a:pPr marL="43180" rtl="0">
              <a:lnSpc>
                <a:spcPct val="100000"/>
              </a:lnSpc>
              <a:spcBef>
                <a:spcPts val="500"/>
              </a:spcBef>
              <a:tabLst>
                <a:tab pos="898525" algn="l"/>
              </a:tabLst>
            </a:pPr>
            <a:r>
              <a:rPr lang="km" sz="1100" kern="0" dirty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◯អស់កម្លាំង </a:t>
            </a:r>
            <a:r>
              <a:rPr lang="en-US" sz="1100" kern="0" dirty="0" smtClean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	</a:t>
            </a:r>
            <a:r>
              <a:rPr lang="km" sz="1100" kern="0" dirty="0" smtClean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◯</a:t>
            </a:r>
            <a:r>
              <a:rPr lang="km" sz="1100" kern="0" dirty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រាក</a:t>
            </a:r>
            <a:endParaRPr sz="1100" kern="0" dirty="0">
              <a:latin typeface="Khmer OS System"/>
              <a:ea typeface="游明朝" panose="02020400000000000000" pitchFamily="18" charset="-128"/>
              <a:cs typeface="A-OTF UD Shin Maru Go Pr6N"/>
            </a:endParaRPr>
          </a:p>
          <a:p>
            <a:pPr marL="43180" rtl="0">
              <a:lnSpc>
                <a:spcPct val="100000"/>
              </a:lnSpc>
              <a:spcBef>
                <a:spcPts val="500"/>
              </a:spcBef>
              <a:tabLst>
                <a:tab pos="898525" algn="l"/>
              </a:tabLst>
            </a:pPr>
            <a:r>
              <a:rPr lang="km" sz="1100" kern="0" dirty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◯ឈឺ</a:t>
            </a:r>
            <a:r>
              <a:rPr lang="km" sz="1100" kern="0" dirty="0" smtClean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ក្បាល</a:t>
            </a:r>
            <a:r>
              <a:rPr lang="en-US" altLang="ja-JP" sz="1100" kern="0" dirty="0" smtClean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	</a:t>
            </a:r>
            <a:r>
              <a:rPr lang="km" sz="1100" kern="0" dirty="0" smtClean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◯</a:t>
            </a:r>
            <a:r>
              <a:rPr lang="km" sz="1100" kern="0" dirty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រងាមិនស្រួលខ្លួន</a:t>
            </a:r>
            <a:endParaRPr sz="1100" kern="0" dirty="0">
              <a:latin typeface="Khmer OS System"/>
              <a:ea typeface="游明朝" panose="02020400000000000000" pitchFamily="18" charset="-128"/>
              <a:cs typeface="A-OTF UD Shin Maru Go Pr6N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549AAE56-F5CC-A647-899B-7EDDC0C95A48}"/>
              </a:ext>
            </a:extLst>
          </p:cNvPr>
          <p:cNvSpPr txBox="1"/>
          <p:nvPr/>
        </p:nvSpPr>
        <p:spPr>
          <a:xfrm>
            <a:off x="670309" y="7510377"/>
            <a:ext cx="1084580" cy="38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25">
              <a:spcBef>
                <a:spcPts val="570"/>
              </a:spcBef>
            </a:pPr>
            <a:r>
              <a:rPr lang="km" sz="1100" kern="0" dirty="0" smtClean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◯</a:t>
            </a:r>
            <a:r>
              <a:rPr lang="km-KH" sz="1100" kern="0" dirty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រមាស់ខ្លួន</a:t>
            </a:r>
            <a:endParaRPr lang="ja-JP" altLang="en-US" sz="1100" kern="0" dirty="0">
              <a:latin typeface="Khmer OS System"/>
              <a:ea typeface="游明朝" panose="02020400000000000000" pitchFamily="18" charset="-128"/>
              <a:cs typeface="A-OTF UD Shin Maru Go Pr6N"/>
            </a:endParaRPr>
          </a:p>
          <a:p>
            <a:pPr marL="22225" rtl="0">
              <a:lnSpc>
                <a:spcPct val="100000"/>
              </a:lnSpc>
              <a:spcBef>
                <a:spcPts val="355"/>
              </a:spcBef>
            </a:pPr>
            <a:r>
              <a:rPr lang="km" sz="1100" kern="0" dirty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A-OTF UD Shin Maru Go Pr6N"/>
              </a:rPr>
              <a:t>◯ក្អក</a:t>
            </a:r>
            <a:endParaRPr sz="1100" kern="0" dirty="0">
              <a:latin typeface="Khmer OS System"/>
              <a:ea typeface="游明朝" panose="02020400000000000000" pitchFamily="18" charset="-128"/>
              <a:cs typeface="A-OTF UD Shin Maru Go Pr6N"/>
            </a:endParaRPr>
          </a:p>
        </p:txBody>
      </p:sp>
      <p:sp>
        <p:nvSpPr>
          <p:cNvPr id="30" name="object 19">
            <a:extLst>
              <a:ext uri="{FF2B5EF4-FFF2-40B4-BE49-F238E27FC236}">
                <a16:creationId xmlns:a16="http://schemas.microsoft.com/office/drawing/2014/main" id="{587EB643-9A00-D34E-98D9-08552434D657}"/>
              </a:ext>
            </a:extLst>
          </p:cNvPr>
          <p:cNvSpPr txBox="1"/>
          <p:nvPr/>
        </p:nvSpPr>
        <p:spPr>
          <a:xfrm>
            <a:off x="578485" y="9309100"/>
            <a:ext cx="4342766" cy="850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44475" algn="just">
              <a:lnSpc>
                <a:spcPts val="1700"/>
              </a:lnSpc>
            </a:pPr>
            <a:r>
              <a:rPr lang="km-KH" sz="1200" kern="0" dirty="0">
                <a:solidFill>
                  <a:srgbClr val="221815"/>
                </a:solidFill>
                <a:latin typeface="Khmer OS System"/>
                <a:ea typeface="游明朝" panose="02020400000000000000" pitchFamily="18" charset="-128"/>
                <a:cs typeface="HGPGothicE"/>
              </a:rPr>
              <a:t>មនុស្សមានផ្សេងៗគ្នា អ្នកខ្លះបានទទួលការចាក់វ៉ាក់សាំងបានលឿន ចំណែកអ្នកខ្លះក៏មានមូលហេតុផ្សេងៗដែលមិនអាចចាក់វ៉ាក់សាំងបានជាដើម។ សូមកុំយកហេតុផលនេះ ជាមូលហេតុក្នុងការនិយាយអាក្រក់ ឬធ្វើបាបអ្នកនៅជុំវិញជាដាច់ខាត។</a:t>
            </a: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FAF2A724-B2EC-684C-A24E-E0423A97A9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3" y="771479"/>
            <a:ext cx="850900" cy="60960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B6A19E3B-600E-4246-A3AD-721D416897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20" y="795538"/>
            <a:ext cx="495300" cy="596900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6FF0CFA8-CFE3-1341-ABEC-2AE531FFA9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730" y="1450779"/>
            <a:ext cx="1905000" cy="1625600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03BCFE6B-1D2C-6A49-9258-89EADDC0A0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442" y="3626637"/>
            <a:ext cx="1155700" cy="838200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2EA2E195-87BE-074C-A385-AA24A25AFD7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50" y="4128287"/>
            <a:ext cx="647700" cy="673100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04BF257E-ACE0-B641-8FDC-902B72BACDA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850" y="4915774"/>
            <a:ext cx="406400" cy="698500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5252AEF6-39C6-E843-989A-26322D4AE7F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319" y="5822043"/>
            <a:ext cx="635000" cy="673100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C1D1F1AD-4CE2-5B4E-80B0-2CC9D5F2BA7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053" y="5499100"/>
            <a:ext cx="1012735" cy="817093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7C549DA8-E55B-5A47-842D-4A57D8D03E5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91" y="7412250"/>
            <a:ext cx="635000" cy="660400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06F11C7B-FE0E-C54F-A618-23645C1E569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532" y="7388454"/>
            <a:ext cx="914400" cy="647700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4A1A02CA-69C5-6447-83FA-287FA7681EF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56" y="8676940"/>
            <a:ext cx="406400" cy="495300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1D83A851-3EFD-6240-9C7C-09AF4E64064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982" y="9059479"/>
            <a:ext cx="2082800" cy="10668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D2479FD-C74B-45C1-B99E-5247CEEFA5F6}"/>
              </a:ext>
            </a:extLst>
          </p:cNvPr>
          <p:cNvSpPr txBox="1"/>
          <p:nvPr/>
        </p:nvSpPr>
        <p:spPr>
          <a:xfrm>
            <a:off x="408974" y="8112760"/>
            <a:ext cx="6804000" cy="400110"/>
          </a:xfrm>
          <a:prstGeom prst="rect">
            <a:avLst/>
          </a:prstGeom>
          <a:solidFill>
            <a:srgbClr val="EEC8AB"/>
          </a:solidFill>
        </p:spPr>
        <p:txBody>
          <a:bodyPr wrap="square" rtlCol="0">
            <a:spAutoFit/>
          </a:bodyPr>
          <a:lstStyle/>
          <a:p>
            <a:pPr algn="ctr"/>
            <a:r>
              <a:rPr lang="km-KH" sz="2000" b="1" kern="0" dirty="0">
                <a:solidFill>
                  <a:srgbClr val="DE6B37"/>
                </a:solidFill>
                <a:latin typeface="Khmer OS System"/>
                <a:ea typeface="游明朝" panose="02020400000000000000" pitchFamily="18" charset="-128"/>
              </a:rPr>
              <a:t>សូមចាក់វ៉ាក់សាំងនេះ 2លើក ដោយទុកគម្លាត 3 សប្ដាហ៍។</a:t>
            </a:r>
            <a:endParaRPr lang="th-TH" sz="2000" b="1" kern="0" dirty="0">
              <a:solidFill>
                <a:srgbClr val="DE6B37"/>
              </a:solidFill>
              <a:latin typeface="Khmer OS System"/>
              <a:ea typeface="游明朝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5461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2181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</TotalTime>
  <Words>2518</Words>
  <PresentationFormat>ユーザー設定</PresentationFormat>
  <Paragraphs>116</Paragraphs>
  <Slides>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9" baseType="lpstr">
      <vt:lpstr>A-OTF UD Shin Maru Go Pr6N</vt:lpstr>
      <vt:lpstr>Cordia New</vt:lpstr>
      <vt:lpstr>DaunPenh</vt:lpstr>
      <vt:lpstr>HGPGothicE</vt:lpstr>
      <vt:lpstr>Khmer OS System</vt:lpstr>
      <vt:lpstr>ＭＳ ゴシック</vt:lpstr>
      <vt:lpstr>ＭＳ 明朝</vt:lpstr>
      <vt:lpstr>YuGothic</vt:lpstr>
      <vt:lpstr>メイリオ</vt:lpstr>
      <vt:lpstr>游ゴシック</vt:lpstr>
      <vt:lpstr>游明朝</vt:lpstr>
      <vt:lpstr>Arial</vt:lpstr>
      <vt:lpstr>Calibri</vt:lpstr>
      <vt:lpstr>Times New Roman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2022-04-18T04:32:30Z</cp:lastPrinted>
  <dcterms:created xsi:type="dcterms:W3CDTF">2022-02-13T08:34:01Z</dcterms:created>
  <dcterms:modified xsi:type="dcterms:W3CDTF">2022-04-19T09:45:26Z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2022-02-13T00:00:00Z</vt:filetime>
  </property>
  <property fmtid="{D5CDD505-2E9C-101B-9397-08002B2CF9AE}" pid="3" name="Creator">
    <vt:lpwstr>Adobe Illustrator 25.2 (Macintosh)</vt:lpwstr>
  </property>
  <property fmtid="{D5CDD505-2E9C-101B-9397-08002B2CF9AE}" pid="4" name="LastSaved">
    <vt:filetime>2022-02-13T00:00:00Z</vt:filetime>
  </property>
</Properties>
</file>