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sldIdLst>
    <p:sldId id="259" r:id="rId2"/>
    <p:sldId id="256" r:id="rId3"/>
  </p:sldIdLst>
  <p:sldSz cx="7561263" cy="10082213"/>
  <p:notesSz cx="6735763" cy="9866313"/>
  <p:defaultTextStyle>
    <a:defPPr>
      <a:defRPr lang="ja-JP"/>
    </a:defPPr>
    <a:lvl1pPr marL="0" algn="l" defTabSz="1043030" rtl="0" eaLnBrk="1" latinLnBrk="0" hangingPunct="1">
      <a:defRPr kumimoji="1" sz="2000" kern="1200">
        <a:solidFill>
          <a:schemeClr val="tx1"/>
        </a:solidFill>
        <a:latin typeface="+mn-lt"/>
        <a:ea typeface="+mn-ea"/>
        <a:cs typeface="+mn-cs"/>
      </a:defRPr>
    </a:lvl1pPr>
    <a:lvl2pPr marL="521514" algn="l" defTabSz="1043030" rtl="0" eaLnBrk="1" latinLnBrk="0" hangingPunct="1">
      <a:defRPr kumimoji="1" sz="2000" kern="1200">
        <a:solidFill>
          <a:schemeClr val="tx1"/>
        </a:solidFill>
        <a:latin typeface="+mn-lt"/>
        <a:ea typeface="+mn-ea"/>
        <a:cs typeface="+mn-cs"/>
      </a:defRPr>
    </a:lvl2pPr>
    <a:lvl3pPr marL="1043030" algn="l" defTabSz="1043030" rtl="0" eaLnBrk="1" latinLnBrk="0" hangingPunct="1">
      <a:defRPr kumimoji="1" sz="2000" kern="1200">
        <a:solidFill>
          <a:schemeClr val="tx1"/>
        </a:solidFill>
        <a:latin typeface="+mn-lt"/>
        <a:ea typeface="+mn-ea"/>
        <a:cs typeface="+mn-cs"/>
      </a:defRPr>
    </a:lvl3pPr>
    <a:lvl4pPr marL="1564545" algn="l" defTabSz="1043030" rtl="0" eaLnBrk="1" latinLnBrk="0" hangingPunct="1">
      <a:defRPr kumimoji="1" sz="2000" kern="1200">
        <a:solidFill>
          <a:schemeClr val="tx1"/>
        </a:solidFill>
        <a:latin typeface="+mn-lt"/>
        <a:ea typeface="+mn-ea"/>
        <a:cs typeface="+mn-cs"/>
      </a:defRPr>
    </a:lvl4pPr>
    <a:lvl5pPr marL="2086060" algn="l" defTabSz="1043030" rtl="0" eaLnBrk="1" latinLnBrk="0" hangingPunct="1">
      <a:defRPr kumimoji="1" sz="2000" kern="1200">
        <a:solidFill>
          <a:schemeClr val="tx1"/>
        </a:solidFill>
        <a:latin typeface="+mn-lt"/>
        <a:ea typeface="+mn-ea"/>
        <a:cs typeface="+mn-cs"/>
      </a:defRPr>
    </a:lvl5pPr>
    <a:lvl6pPr marL="2607575" algn="l" defTabSz="1043030" rtl="0" eaLnBrk="1" latinLnBrk="0" hangingPunct="1">
      <a:defRPr kumimoji="1" sz="2000" kern="1200">
        <a:solidFill>
          <a:schemeClr val="tx1"/>
        </a:solidFill>
        <a:latin typeface="+mn-lt"/>
        <a:ea typeface="+mn-ea"/>
        <a:cs typeface="+mn-cs"/>
      </a:defRPr>
    </a:lvl6pPr>
    <a:lvl7pPr marL="3129090" algn="l" defTabSz="1043030" rtl="0" eaLnBrk="1" latinLnBrk="0" hangingPunct="1">
      <a:defRPr kumimoji="1" sz="2000" kern="1200">
        <a:solidFill>
          <a:schemeClr val="tx1"/>
        </a:solidFill>
        <a:latin typeface="+mn-lt"/>
        <a:ea typeface="+mn-ea"/>
        <a:cs typeface="+mn-cs"/>
      </a:defRPr>
    </a:lvl7pPr>
    <a:lvl8pPr marL="3650607" algn="l" defTabSz="1043030" rtl="0" eaLnBrk="1" latinLnBrk="0" hangingPunct="1">
      <a:defRPr kumimoji="1" sz="2000" kern="1200">
        <a:solidFill>
          <a:schemeClr val="tx1"/>
        </a:solidFill>
        <a:latin typeface="+mn-lt"/>
        <a:ea typeface="+mn-ea"/>
        <a:cs typeface="+mn-cs"/>
      </a:defRPr>
    </a:lvl8pPr>
    <a:lvl9pPr marL="4172123" algn="l" defTabSz="1043030" rtl="0" eaLnBrk="1" latinLnBrk="0" hangingPunct="1">
      <a:defRPr kumimoji="1"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76" userDrawn="1">
          <p15:clr>
            <a:srgbClr val="A4A3A4"/>
          </p15:clr>
        </p15:guide>
        <p15:guide id="2" pos="238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FF"/>
    <a:srgbClr val="3333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B4B98B0-60AC-42C2-AFA5-B58CD77FA1E5}" styleName="淡色スタイル 1 - アクセント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860" y="30"/>
      </p:cViewPr>
      <p:guideLst>
        <p:guide orient="horz" pos="3176"/>
        <p:guide pos="238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sou yasuko" userId="c3711cb1be08f36f" providerId="LiveId" clId="{7AA0067C-9238-4150-8373-9AD464EEFC48}"/>
    <pc:docChg chg="modSld">
      <pc:chgData name="asou yasuko" userId="c3711cb1be08f36f" providerId="LiveId" clId="{7AA0067C-9238-4150-8373-9AD464EEFC48}" dt="2022-03-05T04:19:01.323" v="13" actId="13926"/>
      <pc:docMkLst>
        <pc:docMk/>
      </pc:docMkLst>
      <pc:sldChg chg="modSp mod">
        <pc:chgData name="asou yasuko" userId="c3711cb1be08f36f" providerId="LiveId" clId="{7AA0067C-9238-4150-8373-9AD464EEFC48}" dt="2022-03-05T04:19:01.323" v="13" actId="13926"/>
        <pc:sldMkLst>
          <pc:docMk/>
          <pc:sldMk cId="3864662599" sldId="259"/>
        </pc:sldMkLst>
        <pc:spChg chg="mod">
          <ac:chgData name="asou yasuko" userId="c3711cb1be08f36f" providerId="LiveId" clId="{7AA0067C-9238-4150-8373-9AD464EEFC48}" dt="2022-03-05T04:18:00.990" v="0" actId="1076"/>
          <ac:spMkLst>
            <pc:docMk/>
            <pc:sldMk cId="3864662599" sldId="259"/>
            <ac:spMk id="2" creationId="{00000000-0000-0000-0000-000000000000}"/>
          </ac:spMkLst>
        </pc:spChg>
        <pc:spChg chg="mod">
          <ac:chgData name="asou yasuko" userId="c3711cb1be08f36f" providerId="LiveId" clId="{7AA0067C-9238-4150-8373-9AD464EEFC48}" dt="2022-03-05T04:18:26.905" v="10" actId="207"/>
          <ac:spMkLst>
            <pc:docMk/>
            <pc:sldMk cId="3864662599" sldId="259"/>
            <ac:spMk id="5" creationId="{1FD1F40E-9DD1-48DE-9F30-8E7AD359E35B}"/>
          </ac:spMkLst>
        </pc:spChg>
        <pc:spChg chg="mod">
          <ac:chgData name="asou yasuko" userId="c3711cb1be08f36f" providerId="LiveId" clId="{7AA0067C-9238-4150-8373-9AD464EEFC48}" dt="2022-03-05T04:18:58.171" v="12" actId="14100"/>
          <ac:spMkLst>
            <pc:docMk/>
            <pc:sldMk cId="3864662599" sldId="259"/>
            <ac:spMk id="9" creationId="{20D8B7EA-D4A9-4DF6-BC9D-EB02C3827B14}"/>
          </ac:spMkLst>
        </pc:spChg>
        <pc:graphicFrameChg chg="modGraphic">
          <ac:chgData name="asou yasuko" userId="c3711cb1be08f36f" providerId="LiveId" clId="{7AA0067C-9238-4150-8373-9AD464EEFC48}" dt="2022-03-05T04:19:01.323" v="13" actId="13926"/>
          <ac:graphicFrameMkLst>
            <pc:docMk/>
            <pc:sldMk cId="3864662599" sldId="259"/>
            <ac:graphicFrameMk id="7" creationId="{6A5BFD4A-78A9-4277-A171-337006D6549F}"/>
          </ac:graphicFrameMkLst>
        </pc:graphicFrameChg>
      </pc:sldChg>
    </pc:docChg>
  </pc:docChgLst>
  <pc:docChgLst>
    <pc:chgData name="asou yasuko" userId="c3711cb1be08f36f" providerId="LiveId" clId="{93D0D594-959E-4086-AF86-FA03A3803D2E}"/>
    <pc:docChg chg="modSld">
      <pc:chgData name="asou yasuko" userId="c3711cb1be08f36f" providerId="LiveId" clId="{93D0D594-959E-4086-AF86-FA03A3803D2E}" dt="2022-03-06T10:03:45.774" v="59" actId="20577"/>
      <pc:docMkLst>
        <pc:docMk/>
      </pc:docMkLst>
      <pc:sldChg chg="modSp mod">
        <pc:chgData name="asou yasuko" userId="c3711cb1be08f36f" providerId="LiveId" clId="{93D0D594-959E-4086-AF86-FA03A3803D2E}" dt="2022-03-06T06:30:52.550" v="53" actId="20577"/>
        <pc:sldMkLst>
          <pc:docMk/>
          <pc:sldMk cId="817486725" sldId="256"/>
        </pc:sldMkLst>
        <pc:graphicFrameChg chg="modGraphic">
          <ac:chgData name="asou yasuko" userId="c3711cb1be08f36f" providerId="LiveId" clId="{93D0D594-959E-4086-AF86-FA03A3803D2E}" dt="2022-03-06T06:30:52.550" v="53" actId="20577"/>
          <ac:graphicFrameMkLst>
            <pc:docMk/>
            <pc:sldMk cId="817486725" sldId="256"/>
            <ac:graphicFrameMk id="6" creationId="{29047036-546E-4D29-8741-51F5A4388D1C}"/>
          </ac:graphicFrameMkLst>
        </pc:graphicFrameChg>
      </pc:sldChg>
      <pc:sldChg chg="modSp mod">
        <pc:chgData name="asou yasuko" userId="c3711cb1be08f36f" providerId="LiveId" clId="{93D0D594-959E-4086-AF86-FA03A3803D2E}" dt="2022-03-06T10:03:45.774" v="59" actId="20577"/>
        <pc:sldMkLst>
          <pc:docMk/>
          <pc:sldMk cId="3864662599" sldId="259"/>
        </pc:sldMkLst>
        <pc:spChg chg="mod">
          <ac:chgData name="asou yasuko" userId="c3711cb1be08f36f" providerId="LiveId" clId="{93D0D594-959E-4086-AF86-FA03A3803D2E}" dt="2022-03-06T02:06:55.877" v="19" actId="1076"/>
          <ac:spMkLst>
            <pc:docMk/>
            <pc:sldMk cId="3864662599" sldId="259"/>
            <ac:spMk id="9" creationId="{20D8B7EA-D4A9-4DF6-BC9D-EB02C3827B14}"/>
          </ac:spMkLst>
        </pc:spChg>
        <pc:spChg chg="mod">
          <ac:chgData name="asou yasuko" userId="c3711cb1be08f36f" providerId="LiveId" clId="{93D0D594-959E-4086-AF86-FA03A3803D2E}" dt="2022-03-06T10:03:45.774" v="59" actId="20577"/>
          <ac:spMkLst>
            <pc:docMk/>
            <pc:sldMk cId="3864662599" sldId="259"/>
            <ac:spMk id="10" creationId="{AD4859A7-9B01-42A1-B46B-B7082C7DEDF4}"/>
          </ac:spMkLst>
        </pc:spChg>
        <pc:spChg chg="mod">
          <ac:chgData name="asou yasuko" userId="c3711cb1be08f36f" providerId="LiveId" clId="{93D0D594-959E-4086-AF86-FA03A3803D2E}" dt="2022-03-06T02:06:52.853" v="18" actId="14100"/>
          <ac:spMkLst>
            <pc:docMk/>
            <pc:sldMk cId="3864662599" sldId="259"/>
            <ac:spMk id="14" creationId="{C48D323A-96F2-47EC-A1F2-8C5B142E0B4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F584B96-8B01-41AC-B52B-330F2A570198}"/>
              </a:ext>
            </a:extLst>
          </p:cNvPr>
          <p:cNvSpPr>
            <a:spLocks noGrp="1"/>
          </p:cNvSpPr>
          <p:nvPr>
            <p:ph type="ctrTitle"/>
          </p:nvPr>
        </p:nvSpPr>
        <p:spPr>
          <a:xfrm>
            <a:off x="945158" y="1650029"/>
            <a:ext cx="5670947" cy="3510104"/>
          </a:xfrm>
        </p:spPr>
        <p:txBody>
          <a:bodyPr anchor="b"/>
          <a:lstStyle>
            <a:lvl1pPr algn="ctr">
              <a:defRPr sz="3721"/>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7FEB2E4-D154-4961-A5D2-7F6588534CB3}"/>
              </a:ext>
            </a:extLst>
          </p:cNvPr>
          <p:cNvSpPr>
            <a:spLocks noGrp="1"/>
          </p:cNvSpPr>
          <p:nvPr>
            <p:ph type="subTitle" idx="1"/>
          </p:nvPr>
        </p:nvSpPr>
        <p:spPr>
          <a:xfrm>
            <a:off x="945158" y="5295497"/>
            <a:ext cx="5670947" cy="2434200"/>
          </a:xfrm>
        </p:spPr>
        <p:txBody>
          <a:bodyPr/>
          <a:lstStyle>
            <a:lvl1pPr marL="0" indent="0" algn="ctr">
              <a:buNone/>
              <a:defRPr sz="1488"/>
            </a:lvl1pPr>
            <a:lvl2pPr marL="283555" indent="0" algn="ctr">
              <a:buNone/>
              <a:defRPr sz="1240"/>
            </a:lvl2pPr>
            <a:lvl3pPr marL="567111" indent="0" algn="ctr">
              <a:buNone/>
              <a:defRPr sz="1116"/>
            </a:lvl3pPr>
            <a:lvl4pPr marL="850666" indent="0" algn="ctr">
              <a:buNone/>
              <a:defRPr sz="992"/>
            </a:lvl4pPr>
            <a:lvl5pPr marL="1134222" indent="0" algn="ctr">
              <a:buNone/>
              <a:defRPr sz="992"/>
            </a:lvl5pPr>
            <a:lvl6pPr marL="1417777" indent="0" algn="ctr">
              <a:buNone/>
              <a:defRPr sz="992"/>
            </a:lvl6pPr>
            <a:lvl7pPr marL="1701333" indent="0" algn="ctr">
              <a:buNone/>
              <a:defRPr sz="992"/>
            </a:lvl7pPr>
            <a:lvl8pPr marL="1984888" indent="0" algn="ctr">
              <a:buNone/>
              <a:defRPr sz="992"/>
            </a:lvl8pPr>
            <a:lvl9pPr marL="2268444" indent="0" algn="ctr">
              <a:buNone/>
              <a:defRPr sz="992"/>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B63C111-D2EF-4BAE-9C91-65393D504505}"/>
              </a:ext>
            </a:extLst>
          </p:cNvPr>
          <p:cNvSpPr>
            <a:spLocks noGrp="1"/>
          </p:cNvSpPr>
          <p:nvPr>
            <p:ph type="dt" sz="half" idx="10"/>
          </p:nvPr>
        </p:nvSpPr>
        <p:spPr/>
        <p:txBody>
          <a:bodyPr/>
          <a:lstStyle/>
          <a:p>
            <a:fld id="{4C35FE33-2D13-4253-8D4C-8261E10104CA}" type="datetimeFigureOut">
              <a:rPr kumimoji="1" lang="ja-JP" altLang="en-US" smtClean="0"/>
              <a:t>2022/3/6</a:t>
            </a:fld>
            <a:endParaRPr kumimoji="1" lang="ja-JP" altLang="en-US"/>
          </a:p>
        </p:txBody>
      </p:sp>
      <p:sp>
        <p:nvSpPr>
          <p:cNvPr id="5" name="フッター プレースホルダー 4">
            <a:extLst>
              <a:ext uri="{FF2B5EF4-FFF2-40B4-BE49-F238E27FC236}">
                <a16:creationId xmlns:a16="http://schemas.microsoft.com/office/drawing/2014/main" id="{F111D08A-ECCC-4C42-8EF4-31D9DAA8D65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C82F8EA-31A8-4236-9B3B-331B9EC0C868}"/>
              </a:ext>
            </a:extLst>
          </p:cNvPr>
          <p:cNvSpPr>
            <a:spLocks noGrp="1"/>
          </p:cNvSpPr>
          <p:nvPr>
            <p:ph type="sldNum" sz="quarter" idx="12"/>
          </p:nvPr>
        </p:nvSpPr>
        <p:spPr/>
        <p:txBody>
          <a:bodyPr/>
          <a:lstStyle/>
          <a:p>
            <a:fld id="{FCB15FCB-592B-499B-96F4-2E201F9D0E84}" type="slidenum">
              <a:rPr kumimoji="1" lang="ja-JP" altLang="en-US" smtClean="0"/>
              <a:t>‹#›</a:t>
            </a:fld>
            <a:endParaRPr kumimoji="1" lang="ja-JP" altLang="en-US"/>
          </a:p>
        </p:txBody>
      </p:sp>
    </p:spTree>
    <p:extLst>
      <p:ext uri="{BB962C8B-B14F-4D97-AF65-F5344CB8AC3E}">
        <p14:creationId xmlns:p14="http://schemas.microsoft.com/office/powerpoint/2010/main" val="1431725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D350BBE-DC9E-44D4-AC83-D383E3227A9F}"/>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76A53D31-A4FC-4D82-960F-C2A9DDB458A7}"/>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1D11F0F-6C43-4EAC-8950-B806E5172B76}"/>
              </a:ext>
            </a:extLst>
          </p:cNvPr>
          <p:cNvSpPr>
            <a:spLocks noGrp="1"/>
          </p:cNvSpPr>
          <p:nvPr>
            <p:ph type="dt" sz="half" idx="10"/>
          </p:nvPr>
        </p:nvSpPr>
        <p:spPr/>
        <p:txBody>
          <a:bodyPr/>
          <a:lstStyle/>
          <a:p>
            <a:fld id="{4C35FE33-2D13-4253-8D4C-8261E10104CA}" type="datetimeFigureOut">
              <a:rPr kumimoji="1" lang="ja-JP" altLang="en-US" smtClean="0"/>
              <a:t>2022/3/6</a:t>
            </a:fld>
            <a:endParaRPr kumimoji="1" lang="ja-JP" altLang="en-US"/>
          </a:p>
        </p:txBody>
      </p:sp>
      <p:sp>
        <p:nvSpPr>
          <p:cNvPr id="5" name="フッター プレースホルダー 4">
            <a:extLst>
              <a:ext uri="{FF2B5EF4-FFF2-40B4-BE49-F238E27FC236}">
                <a16:creationId xmlns:a16="http://schemas.microsoft.com/office/drawing/2014/main" id="{7C775A3B-AFD9-4E26-82E3-CC4E0FF054B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1F2F7310-1C3C-4CF8-AADF-EFDDCA4F8E30}"/>
              </a:ext>
            </a:extLst>
          </p:cNvPr>
          <p:cNvSpPr>
            <a:spLocks noGrp="1"/>
          </p:cNvSpPr>
          <p:nvPr>
            <p:ph type="sldNum" sz="quarter" idx="12"/>
          </p:nvPr>
        </p:nvSpPr>
        <p:spPr/>
        <p:txBody>
          <a:bodyPr/>
          <a:lstStyle/>
          <a:p>
            <a:fld id="{FCB15FCB-592B-499B-96F4-2E201F9D0E84}" type="slidenum">
              <a:rPr kumimoji="1" lang="ja-JP" altLang="en-US" smtClean="0"/>
              <a:t>‹#›</a:t>
            </a:fld>
            <a:endParaRPr kumimoji="1" lang="ja-JP" altLang="en-US"/>
          </a:p>
        </p:txBody>
      </p:sp>
    </p:spTree>
    <p:extLst>
      <p:ext uri="{BB962C8B-B14F-4D97-AF65-F5344CB8AC3E}">
        <p14:creationId xmlns:p14="http://schemas.microsoft.com/office/powerpoint/2010/main" val="19642575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9CB5DCA8-4149-4233-846A-811635C91C62}"/>
              </a:ext>
            </a:extLst>
          </p:cNvPr>
          <p:cNvSpPr>
            <a:spLocks noGrp="1"/>
          </p:cNvSpPr>
          <p:nvPr>
            <p:ph type="title" orient="vert"/>
          </p:nvPr>
        </p:nvSpPr>
        <p:spPr>
          <a:xfrm>
            <a:off x="5411029" y="536785"/>
            <a:ext cx="1630397" cy="8544209"/>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6C664F32-30C5-4AE1-A36A-200608325BE6}"/>
              </a:ext>
            </a:extLst>
          </p:cNvPr>
          <p:cNvSpPr>
            <a:spLocks noGrp="1"/>
          </p:cNvSpPr>
          <p:nvPr>
            <p:ph type="body" orient="vert" idx="1"/>
          </p:nvPr>
        </p:nvSpPr>
        <p:spPr>
          <a:xfrm>
            <a:off x="519837" y="536785"/>
            <a:ext cx="4796676" cy="8544209"/>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33FF9E5-0F5A-4A26-95BA-1AF0D992F0AE}"/>
              </a:ext>
            </a:extLst>
          </p:cNvPr>
          <p:cNvSpPr>
            <a:spLocks noGrp="1"/>
          </p:cNvSpPr>
          <p:nvPr>
            <p:ph type="dt" sz="half" idx="10"/>
          </p:nvPr>
        </p:nvSpPr>
        <p:spPr/>
        <p:txBody>
          <a:bodyPr/>
          <a:lstStyle/>
          <a:p>
            <a:fld id="{4C35FE33-2D13-4253-8D4C-8261E10104CA}" type="datetimeFigureOut">
              <a:rPr kumimoji="1" lang="ja-JP" altLang="en-US" smtClean="0"/>
              <a:t>2022/3/6</a:t>
            </a:fld>
            <a:endParaRPr kumimoji="1" lang="ja-JP" altLang="en-US"/>
          </a:p>
        </p:txBody>
      </p:sp>
      <p:sp>
        <p:nvSpPr>
          <p:cNvPr id="5" name="フッター プレースホルダー 4">
            <a:extLst>
              <a:ext uri="{FF2B5EF4-FFF2-40B4-BE49-F238E27FC236}">
                <a16:creationId xmlns:a16="http://schemas.microsoft.com/office/drawing/2014/main" id="{C3FB2A37-EBAD-485C-AEC5-A53423E3E9AA}"/>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900BA98-7573-483A-8E5C-09A497352753}"/>
              </a:ext>
            </a:extLst>
          </p:cNvPr>
          <p:cNvSpPr>
            <a:spLocks noGrp="1"/>
          </p:cNvSpPr>
          <p:nvPr>
            <p:ph type="sldNum" sz="quarter" idx="12"/>
          </p:nvPr>
        </p:nvSpPr>
        <p:spPr/>
        <p:txBody>
          <a:bodyPr/>
          <a:lstStyle/>
          <a:p>
            <a:fld id="{FCB15FCB-592B-499B-96F4-2E201F9D0E84}" type="slidenum">
              <a:rPr kumimoji="1" lang="ja-JP" altLang="en-US" smtClean="0"/>
              <a:t>‹#›</a:t>
            </a:fld>
            <a:endParaRPr kumimoji="1" lang="ja-JP" altLang="en-US"/>
          </a:p>
        </p:txBody>
      </p:sp>
    </p:spTree>
    <p:extLst>
      <p:ext uri="{BB962C8B-B14F-4D97-AF65-F5344CB8AC3E}">
        <p14:creationId xmlns:p14="http://schemas.microsoft.com/office/powerpoint/2010/main" val="7656120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37C58D9-2153-4178-AF3E-30EBC63E0E4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6D19212-4F8E-40DF-A2E9-DF486E8DCC03}"/>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772CFA5-C37E-4AC3-B645-43FE55F582F4}"/>
              </a:ext>
            </a:extLst>
          </p:cNvPr>
          <p:cNvSpPr>
            <a:spLocks noGrp="1"/>
          </p:cNvSpPr>
          <p:nvPr>
            <p:ph type="dt" sz="half" idx="10"/>
          </p:nvPr>
        </p:nvSpPr>
        <p:spPr/>
        <p:txBody>
          <a:bodyPr/>
          <a:lstStyle/>
          <a:p>
            <a:fld id="{4C35FE33-2D13-4253-8D4C-8261E10104CA}" type="datetimeFigureOut">
              <a:rPr kumimoji="1" lang="ja-JP" altLang="en-US" smtClean="0"/>
              <a:t>2022/3/6</a:t>
            </a:fld>
            <a:endParaRPr kumimoji="1" lang="ja-JP" altLang="en-US"/>
          </a:p>
        </p:txBody>
      </p:sp>
      <p:sp>
        <p:nvSpPr>
          <p:cNvPr id="5" name="フッター プレースホルダー 4">
            <a:extLst>
              <a:ext uri="{FF2B5EF4-FFF2-40B4-BE49-F238E27FC236}">
                <a16:creationId xmlns:a16="http://schemas.microsoft.com/office/drawing/2014/main" id="{24A070AC-BA4A-4D45-83F5-A37EA66155F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E985A89-9E69-4F93-97DB-E1F925B0AF6C}"/>
              </a:ext>
            </a:extLst>
          </p:cNvPr>
          <p:cNvSpPr>
            <a:spLocks noGrp="1"/>
          </p:cNvSpPr>
          <p:nvPr>
            <p:ph type="sldNum" sz="quarter" idx="12"/>
          </p:nvPr>
        </p:nvSpPr>
        <p:spPr/>
        <p:txBody>
          <a:bodyPr/>
          <a:lstStyle/>
          <a:p>
            <a:fld id="{FCB15FCB-592B-499B-96F4-2E201F9D0E84}" type="slidenum">
              <a:rPr kumimoji="1" lang="ja-JP" altLang="en-US" smtClean="0"/>
              <a:t>‹#›</a:t>
            </a:fld>
            <a:endParaRPr kumimoji="1" lang="ja-JP" altLang="en-US"/>
          </a:p>
        </p:txBody>
      </p:sp>
    </p:spTree>
    <p:extLst>
      <p:ext uri="{BB962C8B-B14F-4D97-AF65-F5344CB8AC3E}">
        <p14:creationId xmlns:p14="http://schemas.microsoft.com/office/powerpoint/2010/main" val="1366125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32560DC-DFCA-472B-BFD4-0A7F2E2FD308}"/>
              </a:ext>
            </a:extLst>
          </p:cNvPr>
          <p:cNvSpPr>
            <a:spLocks noGrp="1"/>
          </p:cNvSpPr>
          <p:nvPr>
            <p:ph type="title"/>
          </p:nvPr>
        </p:nvSpPr>
        <p:spPr>
          <a:xfrm>
            <a:off x="515899" y="2513553"/>
            <a:ext cx="6521589" cy="4193920"/>
          </a:xfrm>
        </p:spPr>
        <p:txBody>
          <a:bodyPr anchor="b"/>
          <a:lstStyle>
            <a:lvl1pPr>
              <a:defRPr sz="3721"/>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96155ED-E932-4721-A9FA-3A7CA65D0C90}"/>
              </a:ext>
            </a:extLst>
          </p:cNvPr>
          <p:cNvSpPr>
            <a:spLocks noGrp="1"/>
          </p:cNvSpPr>
          <p:nvPr>
            <p:ph type="body" idx="1"/>
          </p:nvPr>
        </p:nvSpPr>
        <p:spPr>
          <a:xfrm>
            <a:off x="515899" y="6747149"/>
            <a:ext cx="6521589" cy="2205483"/>
          </a:xfrm>
        </p:spPr>
        <p:txBody>
          <a:bodyPr/>
          <a:lstStyle>
            <a:lvl1pPr marL="0" indent="0">
              <a:buNone/>
              <a:defRPr sz="1488">
                <a:solidFill>
                  <a:schemeClr val="tx1">
                    <a:tint val="75000"/>
                  </a:schemeClr>
                </a:solidFill>
              </a:defRPr>
            </a:lvl1pPr>
            <a:lvl2pPr marL="283555" indent="0">
              <a:buNone/>
              <a:defRPr sz="1240">
                <a:solidFill>
                  <a:schemeClr val="tx1">
                    <a:tint val="75000"/>
                  </a:schemeClr>
                </a:solidFill>
              </a:defRPr>
            </a:lvl2pPr>
            <a:lvl3pPr marL="567111" indent="0">
              <a:buNone/>
              <a:defRPr sz="1116">
                <a:solidFill>
                  <a:schemeClr val="tx1">
                    <a:tint val="75000"/>
                  </a:schemeClr>
                </a:solidFill>
              </a:defRPr>
            </a:lvl3pPr>
            <a:lvl4pPr marL="850666" indent="0">
              <a:buNone/>
              <a:defRPr sz="992">
                <a:solidFill>
                  <a:schemeClr val="tx1">
                    <a:tint val="75000"/>
                  </a:schemeClr>
                </a:solidFill>
              </a:defRPr>
            </a:lvl4pPr>
            <a:lvl5pPr marL="1134222" indent="0">
              <a:buNone/>
              <a:defRPr sz="992">
                <a:solidFill>
                  <a:schemeClr val="tx1">
                    <a:tint val="75000"/>
                  </a:schemeClr>
                </a:solidFill>
              </a:defRPr>
            </a:lvl5pPr>
            <a:lvl6pPr marL="1417777" indent="0">
              <a:buNone/>
              <a:defRPr sz="992">
                <a:solidFill>
                  <a:schemeClr val="tx1">
                    <a:tint val="75000"/>
                  </a:schemeClr>
                </a:solidFill>
              </a:defRPr>
            </a:lvl6pPr>
            <a:lvl7pPr marL="1701333" indent="0">
              <a:buNone/>
              <a:defRPr sz="992">
                <a:solidFill>
                  <a:schemeClr val="tx1">
                    <a:tint val="75000"/>
                  </a:schemeClr>
                </a:solidFill>
              </a:defRPr>
            </a:lvl7pPr>
            <a:lvl8pPr marL="1984888" indent="0">
              <a:buNone/>
              <a:defRPr sz="992">
                <a:solidFill>
                  <a:schemeClr val="tx1">
                    <a:tint val="75000"/>
                  </a:schemeClr>
                </a:solidFill>
              </a:defRPr>
            </a:lvl8pPr>
            <a:lvl9pPr marL="2268444" indent="0">
              <a:buNone/>
              <a:defRPr sz="992">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C290C49-7713-436F-8842-987A8D9101FD}"/>
              </a:ext>
            </a:extLst>
          </p:cNvPr>
          <p:cNvSpPr>
            <a:spLocks noGrp="1"/>
          </p:cNvSpPr>
          <p:nvPr>
            <p:ph type="dt" sz="half" idx="10"/>
          </p:nvPr>
        </p:nvSpPr>
        <p:spPr/>
        <p:txBody>
          <a:bodyPr/>
          <a:lstStyle/>
          <a:p>
            <a:fld id="{4C35FE33-2D13-4253-8D4C-8261E10104CA}" type="datetimeFigureOut">
              <a:rPr kumimoji="1" lang="ja-JP" altLang="en-US" smtClean="0"/>
              <a:t>2022/3/6</a:t>
            </a:fld>
            <a:endParaRPr kumimoji="1" lang="ja-JP" altLang="en-US"/>
          </a:p>
        </p:txBody>
      </p:sp>
      <p:sp>
        <p:nvSpPr>
          <p:cNvPr id="5" name="フッター プレースホルダー 4">
            <a:extLst>
              <a:ext uri="{FF2B5EF4-FFF2-40B4-BE49-F238E27FC236}">
                <a16:creationId xmlns:a16="http://schemas.microsoft.com/office/drawing/2014/main" id="{F6AEEFA2-9B3F-4B90-829A-27236163FE3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613B164-5F7A-4506-975C-4F4ED4297FF0}"/>
              </a:ext>
            </a:extLst>
          </p:cNvPr>
          <p:cNvSpPr>
            <a:spLocks noGrp="1"/>
          </p:cNvSpPr>
          <p:nvPr>
            <p:ph type="sldNum" sz="quarter" idx="12"/>
          </p:nvPr>
        </p:nvSpPr>
        <p:spPr/>
        <p:txBody>
          <a:bodyPr/>
          <a:lstStyle/>
          <a:p>
            <a:fld id="{FCB15FCB-592B-499B-96F4-2E201F9D0E84}" type="slidenum">
              <a:rPr kumimoji="1" lang="ja-JP" altLang="en-US" smtClean="0"/>
              <a:t>‹#›</a:t>
            </a:fld>
            <a:endParaRPr kumimoji="1" lang="ja-JP" altLang="en-US"/>
          </a:p>
        </p:txBody>
      </p:sp>
    </p:spTree>
    <p:extLst>
      <p:ext uri="{BB962C8B-B14F-4D97-AF65-F5344CB8AC3E}">
        <p14:creationId xmlns:p14="http://schemas.microsoft.com/office/powerpoint/2010/main" val="2732181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DFA9884-5A64-44C6-A239-5EB8EBBDF53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13E194F-4A92-4F7D-BCAF-6C6AE385500B}"/>
              </a:ext>
            </a:extLst>
          </p:cNvPr>
          <p:cNvSpPr>
            <a:spLocks noGrp="1"/>
          </p:cNvSpPr>
          <p:nvPr>
            <p:ph sz="half" idx="1"/>
          </p:nvPr>
        </p:nvSpPr>
        <p:spPr>
          <a:xfrm>
            <a:off x="519837" y="2683922"/>
            <a:ext cx="3213537" cy="6397072"/>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C93A6CE-7F6D-4F7F-873B-D3C636B03235}"/>
              </a:ext>
            </a:extLst>
          </p:cNvPr>
          <p:cNvSpPr>
            <a:spLocks noGrp="1"/>
          </p:cNvSpPr>
          <p:nvPr>
            <p:ph sz="half" idx="2"/>
          </p:nvPr>
        </p:nvSpPr>
        <p:spPr>
          <a:xfrm>
            <a:off x="3827889" y="2683922"/>
            <a:ext cx="3213537" cy="6397072"/>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B1CC9A2E-A1C5-47B1-8189-DA4C68DBA7E2}"/>
              </a:ext>
            </a:extLst>
          </p:cNvPr>
          <p:cNvSpPr>
            <a:spLocks noGrp="1"/>
          </p:cNvSpPr>
          <p:nvPr>
            <p:ph type="dt" sz="half" idx="10"/>
          </p:nvPr>
        </p:nvSpPr>
        <p:spPr/>
        <p:txBody>
          <a:bodyPr/>
          <a:lstStyle/>
          <a:p>
            <a:fld id="{4C35FE33-2D13-4253-8D4C-8261E10104CA}" type="datetimeFigureOut">
              <a:rPr kumimoji="1" lang="ja-JP" altLang="en-US" smtClean="0"/>
              <a:t>2022/3/6</a:t>
            </a:fld>
            <a:endParaRPr kumimoji="1" lang="ja-JP" altLang="en-US"/>
          </a:p>
        </p:txBody>
      </p:sp>
      <p:sp>
        <p:nvSpPr>
          <p:cNvPr id="6" name="フッター プレースホルダー 5">
            <a:extLst>
              <a:ext uri="{FF2B5EF4-FFF2-40B4-BE49-F238E27FC236}">
                <a16:creationId xmlns:a16="http://schemas.microsoft.com/office/drawing/2014/main" id="{F8B4852D-48B7-4893-9FFE-2D60230CE27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C267863F-5A8F-4D75-971F-ADB968FF7FB4}"/>
              </a:ext>
            </a:extLst>
          </p:cNvPr>
          <p:cNvSpPr>
            <a:spLocks noGrp="1"/>
          </p:cNvSpPr>
          <p:nvPr>
            <p:ph type="sldNum" sz="quarter" idx="12"/>
          </p:nvPr>
        </p:nvSpPr>
        <p:spPr/>
        <p:txBody>
          <a:bodyPr/>
          <a:lstStyle/>
          <a:p>
            <a:fld id="{FCB15FCB-592B-499B-96F4-2E201F9D0E84}" type="slidenum">
              <a:rPr kumimoji="1" lang="ja-JP" altLang="en-US" smtClean="0"/>
              <a:t>‹#›</a:t>
            </a:fld>
            <a:endParaRPr kumimoji="1" lang="ja-JP" altLang="en-US"/>
          </a:p>
        </p:txBody>
      </p:sp>
    </p:spTree>
    <p:extLst>
      <p:ext uri="{BB962C8B-B14F-4D97-AF65-F5344CB8AC3E}">
        <p14:creationId xmlns:p14="http://schemas.microsoft.com/office/powerpoint/2010/main" val="22993644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22C5B1-6855-4984-95EB-C07DFA9AF9B1}"/>
              </a:ext>
            </a:extLst>
          </p:cNvPr>
          <p:cNvSpPr>
            <a:spLocks noGrp="1"/>
          </p:cNvSpPr>
          <p:nvPr>
            <p:ph type="title"/>
          </p:nvPr>
        </p:nvSpPr>
        <p:spPr>
          <a:xfrm>
            <a:off x="520822" y="536785"/>
            <a:ext cx="6521589" cy="1948762"/>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231E3FEC-12CB-49B9-A24D-2D64485F5511}"/>
              </a:ext>
            </a:extLst>
          </p:cNvPr>
          <p:cNvSpPr>
            <a:spLocks noGrp="1"/>
          </p:cNvSpPr>
          <p:nvPr>
            <p:ph type="body" idx="1"/>
          </p:nvPr>
        </p:nvSpPr>
        <p:spPr>
          <a:xfrm>
            <a:off x="520822" y="2471543"/>
            <a:ext cx="3198768" cy="1211265"/>
          </a:xfrm>
        </p:spPr>
        <p:txBody>
          <a:bodyPr anchor="b"/>
          <a:lstStyle>
            <a:lvl1pPr marL="0" indent="0">
              <a:buNone/>
              <a:defRPr sz="1488" b="1"/>
            </a:lvl1pPr>
            <a:lvl2pPr marL="283555" indent="0">
              <a:buNone/>
              <a:defRPr sz="1240" b="1"/>
            </a:lvl2pPr>
            <a:lvl3pPr marL="567111" indent="0">
              <a:buNone/>
              <a:defRPr sz="1116" b="1"/>
            </a:lvl3pPr>
            <a:lvl4pPr marL="850666" indent="0">
              <a:buNone/>
              <a:defRPr sz="992" b="1"/>
            </a:lvl4pPr>
            <a:lvl5pPr marL="1134222" indent="0">
              <a:buNone/>
              <a:defRPr sz="992" b="1"/>
            </a:lvl5pPr>
            <a:lvl6pPr marL="1417777" indent="0">
              <a:buNone/>
              <a:defRPr sz="992" b="1"/>
            </a:lvl6pPr>
            <a:lvl7pPr marL="1701333" indent="0">
              <a:buNone/>
              <a:defRPr sz="992" b="1"/>
            </a:lvl7pPr>
            <a:lvl8pPr marL="1984888" indent="0">
              <a:buNone/>
              <a:defRPr sz="992" b="1"/>
            </a:lvl8pPr>
            <a:lvl9pPr marL="2268444" indent="0">
              <a:buNone/>
              <a:defRPr sz="992"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55085BB4-4EE7-4B4A-9B8D-5B074CD4AC2B}"/>
              </a:ext>
            </a:extLst>
          </p:cNvPr>
          <p:cNvSpPr>
            <a:spLocks noGrp="1"/>
          </p:cNvSpPr>
          <p:nvPr>
            <p:ph sz="half" idx="2"/>
          </p:nvPr>
        </p:nvSpPr>
        <p:spPr>
          <a:xfrm>
            <a:off x="520822" y="3682809"/>
            <a:ext cx="3198768" cy="541685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C90C3E24-AF1F-4F88-AC4C-6ED342412F86}"/>
              </a:ext>
            </a:extLst>
          </p:cNvPr>
          <p:cNvSpPr>
            <a:spLocks noGrp="1"/>
          </p:cNvSpPr>
          <p:nvPr>
            <p:ph type="body" sz="quarter" idx="3"/>
          </p:nvPr>
        </p:nvSpPr>
        <p:spPr>
          <a:xfrm>
            <a:off x="3827889" y="2471543"/>
            <a:ext cx="3214522" cy="1211265"/>
          </a:xfrm>
        </p:spPr>
        <p:txBody>
          <a:bodyPr anchor="b"/>
          <a:lstStyle>
            <a:lvl1pPr marL="0" indent="0">
              <a:buNone/>
              <a:defRPr sz="1488" b="1"/>
            </a:lvl1pPr>
            <a:lvl2pPr marL="283555" indent="0">
              <a:buNone/>
              <a:defRPr sz="1240" b="1"/>
            </a:lvl2pPr>
            <a:lvl3pPr marL="567111" indent="0">
              <a:buNone/>
              <a:defRPr sz="1116" b="1"/>
            </a:lvl3pPr>
            <a:lvl4pPr marL="850666" indent="0">
              <a:buNone/>
              <a:defRPr sz="992" b="1"/>
            </a:lvl4pPr>
            <a:lvl5pPr marL="1134222" indent="0">
              <a:buNone/>
              <a:defRPr sz="992" b="1"/>
            </a:lvl5pPr>
            <a:lvl6pPr marL="1417777" indent="0">
              <a:buNone/>
              <a:defRPr sz="992" b="1"/>
            </a:lvl6pPr>
            <a:lvl7pPr marL="1701333" indent="0">
              <a:buNone/>
              <a:defRPr sz="992" b="1"/>
            </a:lvl7pPr>
            <a:lvl8pPr marL="1984888" indent="0">
              <a:buNone/>
              <a:defRPr sz="992" b="1"/>
            </a:lvl8pPr>
            <a:lvl9pPr marL="2268444" indent="0">
              <a:buNone/>
              <a:defRPr sz="992"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E73F314-30CE-41A5-87A2-8300EE56DF6F}"/>
              </a:ext>
            </a:extLst>
          </p:cNvPr>
          <p:cNvSpPr>
            <a:spLocks noGrp="1"/>
          </p:cNvSpPr>
          <p:nvPr>
            <p:ph sz="quarter" idx="4"/>
          </p:nvPr>
        </p:nvSpPr>
        <p:spPr>
          <a:xfrm>
            <a:off x="3827889" y="3682809"/>
            <a:ext cx="3214522" cy="5416856"/>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BED06BC2-011E-4D84-A324-E93CC48E19F2}"/>
              </a:ext>
            </a:extLst>
          </p:cNvPr>
          <p:cNvSpPr>
            <a:spLocks noGrp="1"/>
          </p:cNvSpPr>
          <p:nvPr>
            <p:ph type="dt" sz="half" idx="10"/>
          </p:nvPr>
        </p:nvSpPr>
        <p:spPr/>
        <p:txBody>
          <a:bodyPr/>
          <a:lstStyle/>
          <a:p>
            <a:fld id="{4C35FE33-2D13-4253-8D4C-8261E10104CA}" type="datetimeFigureOut">
              <a:rPr kumimoji="1" lang="ja-JP" altLang="en-US" smtClean="0"/>
              <a:t>2022/3/6</a:t>
            </a:fld>
            <a:endParaRPr kumimoji="1" lang="ja-JP" altLang="en-US"/>
          </a:p>
        </p:txBody>
      </p:sp>
      <p:sp>
        <p:nvSpPr>
          <p:cNvPr id="8" name="フッター プレースホルダー 7">
            <a:extLst>
              <a:ext uri="{FF2B5EF4-FFF2-40B4-BE49-F238E27FC236}">
                <a16:creationId xmlns:a16="http://schemas.microsoft.com/office/drawing/2014/main" id="{19D5DCFF-4CA1-4EE9-8AC3-F67D54A6FB9C}"/>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DA8EF91D-79BD-4FB4-8E79-67BD8FF7D0C7}"/>
              </a:ext>
            </a:extLst>
          </p:cNvPr>
          <p:cNvSpPr>
            <a:spLocks noGrp="1"/>
          </p:cNvSpPr>
          <p:nvPr>
            <p:ph type="sldNum" sz="quarter" idx="12"/>
          </p:nvPr>
        </p:nvSpPr>
        <p:spPr/>
        <p:txBody>
          <a:bodyPr/>
          <a:lstStyle/>
          <a:p>
            <a:fld id="{FCB15FCB-592B-499B-96F4-2E201F9D0E84}" type="slidenum">
              <a:rPr kumimoji="1" lang="ja-JP" altLang="en-US" smtClean="0"/>
              <a:t>‹#›</a:t>
            </a:fld>
            <a:endParaRPr kumimoji="1" lang="ja-JP" altLang="en-US"/>
          </a:p>
        </p:txBody>
      </p:sp>
    </p:spTree>
    <p:extLst>
      <p:ext uri="{BB962C8B-B14F-4D97-AF65-F5344CB8AC3E}">
        <p14:creationId xmlns:p14="http://schemas.microsoft.com/office/powerpoint/2010/main" val="3381439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C0D51EB-847D-445F-BA68-C24AA1DD504C}"/>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B7228B65-F7CD-4F9C-96F6-6D4C86B396F5}"/>
              </a:ext>
            </a:extLst>
          </p:cNvPr>
          <p:cNvSpPr>
            <a:spLocks noGrp="1"/>
          </p:cNvSpPr>
          <p:nvPr>
            <p:ph type="dt" sz="half" idx="10"/>
          </p:nvPr>
        </p:nvSpPr>
        <p:spPr/>
        <p:txBody>
          <a:bodyPr/>
          <a:lstStyle/>
          <a:p>
            <a:fld id="{4C35FE33-2D13-4253-8D4C-8261E10104CA}" type="datetimeFigureOut">
              <a:rPr kumimoji="1" lang="ja-JP" altLang="en-US" smtClean="0"/>
              <a:t>2022/3/6</a:t>
            </a:fld>
            <a:endParaRPr kumimoji="1" lang="ja-JP" altLang="en-US"/>
          </a:p>
        </p:txBody>
      </p:sp>
      <p:sp>
        <p:nvSpPr>
          <p:cNvPr id="4" name="フッター プレースホルダー 3">
            <a:extLst>
              <a:ext uri="{FF2B5EF4-FFF2-40B4-BE49-F238E27FC236}">
                <a16:creationId xmlns:a16="http://schemas.microsoft.com/office/drawing/2014/main" id="{D9B41D72-B4FB-4F22-AF60-F57EAAC755AF}"/>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D2A0F568-A05A-4C30-A21A-2E94A055D4D1}"/>
              </a:ext>
            </a:extLst>
          </p:cNvPr>
          <p:cNvSpPr>
            <a:spLocks noGrp="1"/>
          </p:cNvSpPr>
          <p:nvPr>
            <p:ph type="sldNum" sz="quarter" idx="12"/>
          </p:nvPr>
        </p:nvSpPr>
        <p:spPr/>
        <p:txBody>
          <a:bodyPr/>
          <a:lstStyle/>
          <a:p>
            <a:fld id="{FCB15FCB-592B-499B-96F4-2E201F9D0E84}" type="slidenum">
              <a:rPr kumimoji="1" lang="ja-JP" altLang="en-US" smtClean="0"/>
              <a:t>‹#›</a:t>
            </a:fld>
            <a:endParaRPr kumimoji="1" lang="ja-JP" altLang="en-US"/>
          </a:p>
        </p:txBody>
      </p:sp>
    </p:spTree>
    <p:extLst>
      <p:ext uri="{BB962C8B-B14F-4D97-AF65-F5344CB8AC3E}">
        <p14:creationId xmlns:p14="http://schemas.microsoft.com/office/powerpoint/2010/main" val="3909550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E6AD418-AC95-43C8-AD8C-9B1F45D0D8FD}"/>
              </a:ext>
            </a:extLst>
          </p:cNvPr>
          <p:cNvSpPr>
            <a:spLocks noGrp="1"/>
          </p:cNvSpPr>
          <p:nvPr>
            <p:ph type="dt" sz="half" idx="10"/>
          </p:nvPr>
        </p:nvSpPr>
        <p:spPr/>
        <p:txBody>
          <a:bodyPr/>
          <a:lstStyle/>
          <a:p>
            <a:fld id="{4C35FE33-2D13-4253-8D4C-8261E10104CA}" type="datetimeFigureOut">
              <a:rPr kumimoji="1" lang="ja-JP" altLang="en-US" smtClean="0"/>
              <a:t>2022/3/6</a:t>
            </a:fld>
            <a:endParaRPr kumimoji="1" lang="ja-JP" altLang="en-US"/>
          </a:p>
        </p:txBody>
      </p:sp>
      <p:sp>
        <p:nvSpPr>
          <p:cNvPr id="3" name="フッター プレースホルダー 2">
            <a:extLst>
              <a:ext uri="{FF2B5EF4-FFF2-40B4-BE49-F238E27FC236}">
                <a16:creationId xmlns:a16="http://schemas.microsoft.com/office/drawing/2014/main" id="{8C0A4369-BFFF-4CE6-8676-88E3455B01AC}"/>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79C84C4-A0A2-4FBD-AB18-65D87D95DC8A}"/>
              </a:ext>
            </a:extLst>
          </p:cNvPr>
          <p:cNvSpPr>
            <a:spLocks noGrp="1"/>
          </p:cNvSpPr>
          <p:nvPr>
            <p:ph type="sldNum" sz="quarter" idx="12"/>
          </p:nvPr>
        </p:nvSpPr>
        <p:spPr/>
        <p:txBody>
          <a:bodyPr/>
          <a:lstStyle/>
          <a:p>
            <a:fld id="{FCB15FCB-592B-499B-96F4-2E201F9D0E84}" type="slidenum">
              <a:rPr kumimoji="1" lang="ja-JP" altLang="en-US" smtClean="0"/>
              <a:t>‹#›</a:t>
            </a:fld>
            <a:endParaRPr kumimoji="1" lang="ja-JP" altLang="en-US"/>
          </a:p>
        </p:txBody>
      </p:sp>
    </p:spTree>
    <p:extLst>
      <p:ext uri="{BB962C8B-B14F-4D97-AF65-F5344CB8AC3E}">
        <p14:creationId xmlns:p14="http://schemas.microsoft.com/office/powerpoint/2010/main" val="1675336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6CE0DD-0B14-423A-A633-B7F69CAA151A}"/>
              </a:ext>
            </a:extLst>
          </p:cNvPr>
          <p:cNvSpPr>
            <a:spLocks noGrp="1"/>
          </p:cNvSpPr>
          <p:nvPr>
            <p:ph type="title"/>
          </p:nvPr>
        </p:nvSpPr>
        <p:spPr>
          <a:xfrm>
            <a:off x="520822" y="672148"/>
            <a:ext cx="2438704" cy="2352516"/>
          </a:xfrm>
        </p:spPr>
        <p:txBody>
          <a:bodyPr anchor="b"/>
          <a:lstStyle>
            <a:lvl1pPr>
              <a:defRPr sz="1985"/>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FD7DFBB3-711C-4E51-A3D5-961B131EFAB9}"/>
              </a:ext>
            </a:extLst>
          </p:cNvPr>
          <p:cNvSpPr>
            <a:spLocks noGrp="1"/>
          </p:cNvSpPr>
          <p:nvPr>
            <p:ph idx="1"/>
          </p:nvPr>
        </p:nvSpPr>
        <p:spPr>
          <a:xfrm>
            <a:off x="3214522" y="1451653"/>
            <a:ext cx="3827889" cy="7164906"/>
          </a:xfrm>
        </p:spPr>
        <p:txBody>
          <a:bodyPr/>
          <a:lstStyle>
            <a:lvl1pPr>
              <a:defRPr sz="1985"/>
            </a:lvl1pPr>
            <a:lvl2pPr>
              <a:defRPr sz="1737"/>
            </a:lvl2pPr>
            <a:lvl3pPr>
              <a:defRPr sz="1488"/>
            </a:lvl3pPr>
            <a:lvl4pPr>
              <a:defRPr sz="1240"/>
            </a:lvl4pPr>
            <a:lvl5pPr>
              <a:defRPr sz="1240"/>
            </a:lvl5pPr>
            <a:lvl6pPr>
              <a:defRPr sz="1240"/>
            </a:lvl6pPr>
            <a:lvl7pPr>
              <a:defRPr sz="1240"/>
            </a:lvl7pPr>
            <a:lvl8pPr>
              <a:defRPr sz="1240"/>
            </a:lvl8pPr>
            <a:lvl9pPr>
              <a:defRPr sz="1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9092D184-AD2C-4C22-86F6-91D59C4CC4C9}"/>
              </a:ext>
            </a:extLst>
          </p:cNvPr>
          <p:cNvSpPr>
            <a:spLocks noGrp="1"/>
          </p:cNvSpPr>
          <p:nvPr>
            <p:ph type="body" sz="half" idx="2"/>
          </p:nvPr>
        </p:nvSpPr>
        <p:spPr>
          <a:xfrm>
            <a:off x="520822" y="3024664"/>
            <a:ext cx="2438704" cy="5603564"/>
          </a:xfrm>
        </p:spPr>
        <p:txBody>
          <a:bodyPr/>
          <a:lstStyle>
            <a:lvl1pPr marL="0" indent="0">
              <a:buNone/>
              <a:defRPr sz="992"/>
            </a:lvl1pPr>
            <a:lvl2pPr marL="283555" indent="0">
              <a:buNone/>
              <a:defRPr sz="868"/>
            </a:lvl2pPr>
            <a:lvl3pPr marL="567111" indent="0">
              <a:buNone/>
              <a:defRPr sz="744"/>
            </a:lvl3pPr>
            <a:lvl4pPr marL="850666" indent="0">
              <a:buNone/>
              <a:defRPr sz="620"/>
            </a:lvl4pPr>
            <a:lvl5pPr marL="1134222" indent="0">
              <a:buNone/>
              <a:defRPr sz="620"/>
            </a:lvl5pPr>
            <a:lvl6pPr marL="1417777" indent="0">
              <a:buNone/>
              <a:defRPr sz="620"/>
            </a:lvl6pPr>
            <a:lvl7pPr marL="1701333" indent="0">
              <a:buNone/>
              <a:defRPr sz="620"/>
            </a:lvl7pPr>
            <a:lvl8pPr marL="1984888" indent="0">
              <a:buNone/>
              <a:defRPr sz="620"/>
            </a:lvl8pPr>
            <a:lvl9pPr marL="2268444" indent="0">
              <a:buNone/>
              <a:defRPr sz="62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909206ED-7667-408A-87D4-D26B6BE415B4}"/>
              </a:ext>
            </a:extLst>
          </p:cNvPr>
          <p:cNvSpPr>
            <a:spLocks noGrp="1"/>
          </p:cNvSpPr>
          <p:nvPr>
            <p:ph type="dt" sz="half" idx="10"/>
          </p:nvPr>
        </p:nvSpPr>
        <p:spPr/>
        <p:txBody>
          <a:bodyPr/>
          <a:lstStyle/>
          <a:p>
            <a:fld id="{4C35FE33-2D13-4253-8D4C-8261E10104CA}" type="datetimeFigureOut">
              <a:rPr kumimoji="1" lang="ja-JP" altLang="en-US" smtClean="0"/>
              <a:t>2022/3/6</a:t>
            </a:fld>
            <a:endParaRPr kumimoji="1" lang="ja-JP" altLang="en-US"/>
          </a:p>
        </p:txBody>
      </p:sp>
      <p:sp>
        <p:nvSpPr>
          <p:cNvPr id="6" name="フッター プレースホルダー 5">
            <a:extLst>
              <a:ext uri="{FF2B5EF4-FFF2-40B4-BE49-F238E27FC236}">
                <a16:creationId xmlns:a16="http://schemas.microsoft.com/office/drawing/2014/main" id="{EE32B2C9-24DE-418A-BCCA-2852AE6FF03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225D310-DB8C-4F6A-BCAA-5E5092D6FFCB}"/>
              </a:ext>
            </a:extLst>
          </p:cNvPr>
          <p:cNvSpPr>
            <a:spLocks noGrp="1"/>
          </p:cNvSpPr>
          <p:nvPr>
            <p:ph type="sldNum" sz="quarter" idx="12"/>
          </p:nvPr>
        </p:nvSpPr>
        <p:spPr/>
        <p:txBody>
          <a:bodyPr/>
          <a:lstStyle/>
          <a:p>
            <a:fld id="{FCB15FCB-592B-499B-96F4-2E201F9D0E84}" type="slidenum">
              <a:rPr kumimoji="1" lang="ja-JP" altLang="en-US" smtClean="0"/>
              <a:t>‹#›</a:t>
            </a:fld>
            <a:endParaRPr kumimoji="1" lang="ja-JP" altLang="en-US"/>
          </a:p>
        </p:txBody>
      </p:sp>
    </p:spTree>
    <p:extLst>
      <p:ext uri="{BB962C8B-B14F-4D97-AF65-F5344CB8AC3E}">
        <p14:creationId xmlns:p14="http://schemas.microsoft.com/office/powerpoint/2010/main" val="1063442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D248EE6-652A-4A57-BE06-64EAFA8CDBBF}"/>
              </a:ext>
            </a:extLst>
          </p:cNvPr>
          <p:cNvSpPr>
            <a:spLocks noGrp="1"/>
          </p:cNvSpPr>
          <p:nvPr>
            <p:ph type="title"/>
          </p:nvPr>
        </p:nvSpPr>
        <p:spPr>
          <a:xfrm>
            <a:off x="520822" y="672148"/>
            <a:ext cx="2438704" cy="2352516"/>
          </a:xfrm>
        </p:spPr>
        <p:txBody>
          <a:bodyPr anchor="b"/>
          <a:lstStyle>
            <a:lvl1pPr>
              <a:defRPr sz="1985"/>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2B147B38-74F7-408E-87C4-A38F5511193D}"/>
              </a:ext>
            </a:extLst>
          </p:cNvPr>
          <p:cNvSpPr>
            <a:spLocks noGrp="1"/>
          </p:cNvSpPr>
          <p:nvPr>
            <p:ph type="pic" idx="1"/>
          </p:nvPr>
        </p:nvSpPr>
        <p:spPr>
          <a:xfrm>
            <a:off x="3214522" y="1451653"/>
            <a:ext cx="3827889" cy="7164906"/>
          </a:xfrm>
        </p:spPr>
        <p:txBody>
          <a:bodyPr/>
          <a:lstStyle>
            <a:lvl1pPr marL="0" indent="0">
              <a:buNone/>
              <a:defRPr sz="1985"/>
            </a:lvl1pPr>
            <a:lvl2pPr marL="283555" indent="0">
              <a:buNone/>
              <a:defRPr sz="1737"/>
            </a:lvl2pPr>
            <a:lvl3pPr marL="567111" indent="0">
              <a:buNone/>
              <a:defRPr sz="1488"/>
            </a:lvl3pPr>
            <a:lvl4pPr marL="850666" indent="0">
              <a:buNone/>
              <a:defRPr sz="1240"/>
            </a:lvl4pPr>
            <a:lvl5pPr marL="1134222" indent="0">
              <a:buNone/>
              <a:defRPr sz="1240"/>
            </a:lvl5pPr>
            <a:lvl6pPr marL="1417777" indent="0">
              <a:buNone/>
              <a:defRPr sz="1240"/>
            </a:lvl6pPr>
            <a:lvl7pPr marL="1701333" indent="0">
              <a:buNone/>
              <a:defRPr sz="1240"/>
            </a:lvl7pPr>
            <a:lvl8pPr marL="1984888" indent="0">
              <a:buNone/>
              <a:defRPr sz="1240"/>
            </a:lvl8pPr>
            <a:lvl9pPr marL="2268444" indent="0">
              <a:buNone/>
              <a:defRPr sz="1240"/>
            </a:lvl9pPr>
          </a:lstStyle>
          <a:p>
            <a:endParaRPr kumimoji="1" lang="ja-JP" altLang="en-US"/>
          </a:p>
        </p:txBody>
      </p:sp>
      <p:sp>
        <p:nvSpPr>
          <p:cNvPr id="4" name="テキスト プレースホルダー 3">
            <a:extLst>
              <a:ext uri="{FF2B5EF4-FFF2-40B4-BE49-F238E27FC236}">
                <a16:creationId xmlns:a16="http://schemas.microsoft.com/office/drawing/2014/main" id="{42B4F52C-740E-4B3F-8CBE-5C54B3167BA1}"/>
              </a:ext>
            </a:extLst>
          </p:cNvPr>
          <p:cNvSpPr>
            <a:spLocks noGrp="1"/>
          </p:cNvSpPr>
          <p:nvPr>
            <p:ph type="body" sz="half" idx="2"/>
          </p:nvPr>
        </p:nvSpPr>
        <p:spPr>
          <a:xfrm>
            <a:off x="520822" y="3024664"/>
            <a:ext cx="2438704" cy="5603564"/>
          </a:xfrm>
        </p:spPr>
        <p:txBody>
          <a:bodyPr/>
          <a:lstStyle>
            <a:lvl1pPr marL="0" indent="0">
              <a:buNone/>
              <a:defRPr sz="992"/>
            </a:lvl1pPr>
            <a:lvl2pPr marL="283555" indent="0">
              <a:buNone/>
              <a:defRPr sz="868"/>
            </a:lvl2pPr>
            <a:lvl3pPr marL="567111" indent="0">
              <a:buNone/>
              <a:defRPr sz="744"/>
            </a:lvl3pPr>
            <a:lvl4pPr marL="850666" indent="0">
              <a:buNone/>
              <a:defRPr sz="620"/>
            </a:lvl4pPr>
            <a:lvl5pPr marL="1134222" indent="0">
              <a:buNone/>
              <a:defRPr sz="620"/>
            </a:lvl5pPr>
            <a:lvl6pPr marL="1417777" indent="0">
              <a:buNone/>
              <a:defRPr sz="620"/>
            </a:lvl6pPr>
            <a:lvl7pPr marL="1701333" indent="0">
              <a:buNone/>
              <a:defRPr sz="620"/>
            </a:lvl7pPr>
            <a:lvl8pPr marL="1984888" indent="0">
              <a:buNone/>
              <a:defRPr sz="620"/>
            </a:lvl8pPr>
            <a:lvl9pPr marL="2268444" indent="0">
              <a:buNone/>
              <a:defRPr sz="62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5DBAA4D-340C-441E-A886-EE89354E3BBC}"/>
              </a:ext>
            </a:extLst>
          </p:cNvPr>
          <p:cNvSpPr>
            <a:spLocks noGrp="1"/>
          </p:cNvSpPr>
          <p:nvPr>
            <p:ph type="dt" sz="half" idx="10"/>
          </p:nvPr>
        </p:nvSpPr>
        <p:spPr/>
        <p:txBody>
          <a:bodyPr/>
          <a:lstStyle/>
          <a:p>
            <a:fld id="{4C35FE33-2D13-4253-8D4C-8261E10104CA}" type="datetimeFigureOut">
              <a:rPr kumimoji="1" lang="ja-JP" altLang="en-US" smtClean="0"/>
              <a:t>2022/3/6</a:t>
            </a:fld>
            <a:endParaRPr kumimoji="1" lang="ja-JP" altLang="en-US"/>
          </a:p>
        </p:txBody>
      </p:sp>
      <p:sp>
        <p:nvSpPr>
          <p:cNvPr id="6" name="フッター プレースホルダー 5">
            <a:extLst>
              <a:ext uri="{FF2B5EF4-FFF2-40B4-BE49-F238E27FC236}">
                <a16:creationId xmlns:a16="http://schemas.microsoft.com/office/drawing/2014/main" id="{079A9A1F-320A-4C57-91BF-801BDBBDEBCE}"/>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8F14C10-4303-4826-B297-74912F9E8F2C}"/>
              </a:ext>
            </a:extLst>
          </p:cNvPr>
          <p:cNvSpPr>
            <a:spLocks noGrp="1"/>
          </p:cNvSpPr>
          <p:nvPr>
            <p:ph type="sldNum" sz="quarter" idx="12"/>
          </p:nvPr>
        </p:nvSpPr>
        <p:spPr/>
        <p:txBody>
          <a:bodyPr/>
          <a:lstStyle/>
          <a:p>
            <a:fld id="{FCB15FCB-592B-499B-96F4-2E201F9D0E84}" type="slidenum">
              <a:rPr kumimoji="1" lang="ja-JP" altLang="en-US" smtClean="0"/>
              <a:t>‹#›</a:t>
            </a:fld>
            <a:endParaRPr kumimoji="1" lang="ja-JP" altLang="en-US"/>
          </a:p>
        </p:txBody>
      </p:sp>
    </p:spTree>
    <p:extLst>
      <p:ext uri="{BB962C8B-B14F-4D97-AF65-F5344CB8AC3E}">
        <p14:creationId xmlns:p14="http://schemas.microsoft.com/office/powerpoint/2010/main" val="21093522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6C237B3A-BAEA-4BFF-8AB9-583DE9BE9C93}"/>
              </a:ext>
            </a:extLst>
          </p:cNvPr>
          <p:cNvSpPr>
            <a:spLocks noGrp="1"/>
          </p:cNvSpPr>
          <p:nvPr>
            <p:ph type="title"/>
          </p:nvPr>
        </p:nvSpPr>
        <p:spPr>
          <a:xfrm>
            <a:off x="519837" y="536785"/>
            <a:ext cx="6521589" cy="1948762"/>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4BFD4A4-C8C7-4B1B-B039-1E928BD4F89B}"/>
              </a:ext>
            </a:extLst>
          </p:cNvPr>
          <p:cNvSpPr>
            <a:spLocks noGrp="1"/>
          </p:cNvSpPr>
          <p:nvPr>
            <p:ph type="body" idx="1"/>
          </p:nvPr>
        </p:nvSpPr>
        <p:spPr>
          <a:xfrm>
            <a:off x="519837" y="2683922"/>
            <a:ext cx="6521589" cy="6397072"/>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B735298-F2D6-496F-B978-5BCCD63442AA}"/>
              </a:ext>
            </a:extLst>
          </p:cNvPr>
          <p:cNvSpPr>
            <a:spLocks noGrp="1"/>
          </p:cNvSpPr>
          <p:nvPr>
            <p:ph type="dt" sz="half" idx="2"/>
          </p:nvPr>
        </p:nvSpPr>
        <p:spPr>
          <a:xfrm>
            <a:off x="519837" y="9344719"/>
            <a:ext cx="1701284" cy="536784"/>
          </a:xfrm>
          <a:prstGeom prst="rect">
            <a:avLst/>
          </a:prstGeom>
        </p:spPr>
        <p:txBody>
          <a:bodyPr vert="horz" lIns="91440" tIns="45720" rIns="91440" bIns="45720" rtlCol="0" anchor="ctr"/>
          <a:lstStyle>
            <a:lvl1pPr algn="l">
              <a:defRPr sz="744">
                <a:solidFill>
                  <a:schemeClr val="tx1">
                    <a:tint val="75000"/>
                  </a:schemeClr>
                </a:solidFill>
              </a:defRPr>
            </a:lvl1pPr>
          </a:lstStyle>
          <a:p>
            <a:fld id="{32126CF1-8D52-4549-9743-190A8C7E633B}" type="datetimeFigureOut">
              <a:rPr kumimoji="1" lang="ja-JP" altLang="en-US" smtClean="0"/>
              <a:t>2022/3/6</a:t>
            </a:fld>
            <a:endParaRPr kumimoji="1" lang="ja-JP" altLang="en-US"/>
          </a:p>
        </p:txBody>
      </p:sp>
      <p:sp>
        <p:nvSpPr>
          <p:cNvPr id="5" name="フッター プレースホルダー 4">
            <a:extLst>
              <a:ext uri="{FF2B5EF4-FFF2-40B4-BE49-F238E27FC236}">
                <a16:creationId xmlns:a16="http://schemas.microsoft.com/office/drawing/2014/main" id="{A5E97DDE-70AE-4D7A-9903-465D48318A48}"/>
              </a:ext>
            </a:extLst>
          </p:cNvPr>
          <p:cNvSpPr>
            <a:spLocks noGrp="1"/>
          </p:cNvSpPr>
          <p:nvPr>
            <p:ph type="ftr" sz="quarter" idx="3"/>
          </p:nvPr>
        </p:nvSpPr>
        <p:spPr>
          <a:xfrm>
            <a:off x="2504669" y="9344719"/>
            <a:ext cx="2551926" cy="536784"/>
          </a:xfrm>
          <a:prstGeom prst="rect">
            <a:avLst/>
          </a:prstGeom>
        </p:spPr>
        <p:txBody>
          <a:bodyPr vert="horz" lIns="91440" tIns="45720" rIns="91440" bIns="45720" rtlCol="0" anchor="ctr"/>
          <a:lstStyle>
            <a:lvl1pPr algn="ctr">
              <a:defRPr sz="744">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90FD9A6-25B8-46B5-9D48-92C7E8FB24D7}"/>
              </a:ext>
            </a:extLst>
          </p:cNvPr>
          <p:cNvSpPr>
            <a:spLocks noGrp="1"/>
          </p:cNvSpPr>
          <p:nvPr>
            <p:ph type="sldNum" sz="quarter" idx="4"/>
          </p:nvPr>
        </p:nvSpPr>
        <p:spPr>
          <a:xfrm>
            <a:off x="5340142" y="9344719"/>
            <a:ext cx="1701284" cy="536784"/>
          </a:xfrm>
          <a:prstGeom prst="rect">
            <a:avLst/>
          </a:prstGeom>
        </p:spPr>
        <p:txBody>
          <a:bodyPr vert="horz" lIns="91440" tIns="45720" rIns="91440" bIns="45720" rtlCol="0" anchor="ctr"/>
          <a:lstStyle>
            <a:lvl1pPr algn="r">
              <a:defRPr sz="744">
                <a:solidFill>
                  <a:schemeClr val="tx1">
                    <a:tint val="75000"/>
                  </a:schemeClr>
                </a:solidFill>
              </a:defRPr>
            </a:lvl1pPr>
          </a:lstStyle>
          <a:p>
            <a:fld id="{6E3F8F62-4B69-4807-A995-6ABEF3369C67}" type="slidenum">
              <a:rPr kumimoji="1" lang="ja-JP" altLang="en-US" smtClean="0"/>
              <a:t>‹#›</a:t>
            </a:fld>
            <a:endParaRPr kumimoji="1" lang="ja-JP" altLang="en-US"/>
          </a:p>
        </p:txBody>
      </p:sp>
    </p:spTree>
    <p:extLst>
      <p:ext uri="{BB962C8B-B14F-4D97-AF65-F5344CB8AC3E}">
        <p14:creationId xmlns:p14="http://schemas.microsoft.com/office/powerpoint/2010/main" val="4002346991"/>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Lst>
  <p:txStyles>
    <p:titleStyle>
      <a:lvl1pPr algn="l" defTabSz="567111" rtl="0" eaLnBrk="1" latinLnBrk="0" hangingPunct="1">
        <a:lnSpc>
          <a:spcPct val="90000"/>
        </a:lnSpc>
        <a:spcBef>
          <a:spcPct val="0"/>
        </a:spcBef>
        <a:buNone/>
        <a:defRPr kumimoji="1" sz="2729" kern="1200">
          <a:solidFill>
            <a:schemeClr val="tx1"/>
          </a:solidFill>
          <a:latin typeface="+mj-lt"/>
          <a:ea typeface="+mj-ea"/>
          <a:cs typeface="+mj-cs"/>
        </a:defRPr>
      </a:lvl1pPr>
    </p:titleStyle>
    <p:bodyStyle>
      <a:lvl1pPr marL="141778" indent="-141778" algn="l" defTabSz="567111" rtl="0" eaLnBrk="1" latinLnBrk="0" hangingPunct="1">
        <a:lnSpc>
          <a:spcPct val="90000"/>
        </a:lnSpc>
        <a:spcBef>
          <a:spcPts val="620"/>
        </a:spcBef>
        <a:buFont typeface="Arial" panose="020B0604020202020204" pitchFamily="34" charset="0"/>
        <a:buChar char="•"/>
        <a:defRPr kumimoji="1" sz="1737" kern="1200">
          <a:solidFill>
            <a:schemeClr val="tx1"/>
          </a:solidFill>
          <a:latin typeface="+mn-lt"/>
          <a:ea typeface="+mn-ea"/>
          <a:cs typeface="+mn-cs"/>
        </a:defRPr>
      </a:lvl1pPr>
      <a:lvl2pPr marL="425333" indent="-141778" algn="l" defTabSz="567111" rtl="0" eaLnBrk="1" latinLnBrk="0" hangingPunct="1">
        <a:lnSpc>
          <a:spcPct val="90000"/>
        </a:lnSpc>
        <a:spcBef>
          <a:spcPts val="310"/>
        </a:spcBef>
        <a:buFont typeface="Arial" panose="020B0604020202020204" pitchFamily="34" charset="0"/>
        <a:buChar char="•"/>
        <a:defRPr kumimoji="1" sz="1488" kern="1200">
          <a:solidFill>
            <a:schemeClr val="tx1"/>
          </a:solidFill>
          <a:latin typeface="+mn-lt"/>
          <a:ea typeface="+mn-ea"/>
          <a:cs typeface="+mn-cs"/>
        </a:defRPr>
      </a:lvl2pPr>
      <a:lvl3pPr marL="708889" indent="-141778" algn="l" defTabSz="567111" rtl="0" eaLnBrk="1" latinLnBrk="0" hangingPunct="1">
        <a:lnSpc>
          <a:spcPct val="90000"/>
        </a:lnSpc>
        <a:spcBef>
          <a:spcPts val="310"/>
        </a:spcBef>
        <a:buFont typeface="Arial" panose="020B0604020202020204" pitchFamily="34" charset="0"/>
        <a:buChar char="•"/>
        <a:defRPr kumimoji="1" sz="1240" kern="1200">
          <a:solidFill>
            <a:schemeClr val="tx1"/>
          </a:solidFill>
          <a:latin typeface="+mn-lt"/>
          <a:ea typeface="+mn-ea"/>
          <a:cs typeface="+mn-cs"/>
        </a:defRPr>
      </a:lvl3pPr>
      <a:lvl4pPr marL="992444"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4pPr>
      <a:lvl5pPr marL="1275999"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5pPr>
      <a:lvl6pPr marL="1559555"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6pPr>
      <a:lvl7pPr marL="1843110"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7pPr>
      <a:lvl8pPr marL="2126666"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8pPr>
      <a:lvl9pPr marL="2410221" indent="-141778" algn="l" defTabSz="567111" rtl="0" eaLnBrk="1" latinLnBrk="0" hangingPunct="1">
        <a:lnSpc>
          <a:spcPct val="90000"/>
        </a:lnSpc>
        <a:spcBef>
          <a:spcPts val="310"/>
        </a:spcBef>
        <a:buFont typeface="Arial" panose="020B0604020202020204" pitchFamily="34" charset="0"/>
        <a:buChar char="•"/>
        <a:defRPr kumimoji="1" sz="1116" kern="1200">
          <a:solidFill>
            <a:schemeClr val="tx1"/>
          </a:solidFill>
          <a:latin typeface="+mn-lt"/>
          <a:ea typeface="+mn-ea"/>
          <a:cs typeface="+mn-cs"/>
        </a:defRPr>
      </a:lvl9pPr>
    </p:bodyStyle>
    <p:otherStyle>
      <a:defPPr>
        <a:defRPr lang="ja-JP"/>
      </a:defPPr>
      <a:lvl1pPr marL="0" algn="l" defTabSz="567111" rtl="0" eaLnBrk="1" latinLnBrk="0" hangingPunct="1">
        <a:defRPr kumimoji="1" sz="1116" kern="1200">
          <a:solidFill>
            <a:schemeClr val="tx1"/>
          </a:solidFill>
          <a:latin typeface="+mn-lt"/>
          <a:ea typeface="+mn-ea"/>
          <a:cs typeface="+mn-cs"/>
        </a:defRPr>
      </a:lvl1pPr>
      <a:lvl2pPr marL="283555" algn="l" defTabSz="567111" rtl="0" eaLnBrk="1" latinLnBrk="0" hangingPunct="1">
        <a:defRPr kumimoji="1" sz="1116" kern="1200">
          <a:solidFill>
            <a:schemeClr val="tx1"/>
          </a:solidFill>
          <a:latin typeface="+mn-lt"/>
          <a:ea typeface="+mn-ea"/>
          <a:cs typeface="+mn-cs"/>
        </a:defRPr>
      </a:lvl2pPr>
      <a:lvl3pPr marL="567111" algn="l" defTabSz="567111" rtl="0" eaLnBrk="1" latinLnBrk="0" hangingPunct="1">
        <a:defRPr kumimoji="1" sz="1116" kern="1200">
          <a:solidFill>
            <a:schemeClr val="tx1"/>
          </a:solidFill>
          <a:latin typeface="+mn-lt"/>
          <a:ea typeface="+mn-ea"/>
          <a:cs typeface="+mn-cs"/>
        </a:defRPr>
      </a:lvl3pPr>
      <a:lvl4pPr marL="850666" algn="l" defTabSz="567111" rtl="0" eaLnBrk="1" latinLnBrk="0" hangingPunct="1">
        <a:defRPr kumimoji="1" sz="1116" kern="1200">
          <a:solidFill>
            <a:schemeClr val="tx1"/>
          </a:solidFill>
          <a:latin typeface="+mn-lt"/>
          <a:ea typeface="+mn-ea"/>
          <a:cs typeface="+mn-cs"/>
        </a:defRPr>
      </a:lvl4pPr>
      <a:lvl5pPr marL="1134222" algn="l" defTabSz="567111" rtl="0" eaLnBrk="1" latinLnBrk="0" hangingPunct="1">
        <a:defRPr kumimoji="1" sz="1116" kern="1200">
          <a:solidFill>
            <a:schemeClr val="tx1"/>
          </a:solidFill>
          <a:latin typeface="+mn-lt"/>
          <a:ea typeface="+mn-ea"/>
          <a:cs typeface="+mn-cs"/>
        </a:defRPr>
      </a:lvl5pPr>
      <a:lvl6pPr marL="1417777" algn="l" defTabSz="567111" rtl="0" eaLnBrk="1" latinLnBrk="0" hangingPunct="1">
        <a:defRPr kumimoji="1" sz="1116" kern="1200">
          <a:solidFill>
            <a:schemeClr val="tx1"/>
          </a:solidFill>
          <a:latin typeface="+mn-lt"/>
          <a:ea typeface="+mn-ea"/>
          <a:cs typeface="+mn-cs"/>
        </a:defRPr>
      </a:lvl6pPr>
      <a:lvl7pPr marL="1701333" algn="l" defTabSz="567111" rtl="0" eaLnBrk="1" latinLnBrk="0" hangingPunct="1">
        <a:defRPr kumimoji="1" sz="1116" kern="1200">
          <a:solidFill>
            <a:schemeClr val="tx1"/>
          </a:solidFill>
          <a:latin typeface="+mn-lt"/>
          <a:ea typeface="+mn-ea"/>
          <a:cs typeface="+mn-cs"/>
        </a:defRPr>
      </a:lvl7pPr>
      <a:lvl8pPr marL="1984888" algn="l" defTabSz="567111" rtl="0" eaLnBrk="1" latinLnBrk="0" hangingPunct="1">
        <a:defRPr kumimoji="1" sz="1116" kern="1200">
          <a:solidFill>
            <a:schemeClr val="tx1"/>
          </a:solidFill>
          <a:latin typeface="+mn-lt"/>
          <a:ea typeface="+mn-ea"/>
          <a:cs typeface="+mn-cs"/>
        </a:defRPr>
      </a:lvl8pPr>
      <a:lvl9pPr marL="2268444" algn="l" defTabSz="567111" rtl="0" eaLnBrk="1" latinLnBrk="0" hangingPunct="1">
        <a:defRPr kumimoji="1" sz="111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01.gatag.net/tag/%E4%BC%9A%E8%AD%B0%EF%BC%88%E3%83%9F%E3%83%BC%E3%83%86%E3%82%A3%E3%83%B3%E3%82%B0%EF%BC%89/" TargetMode="External"/><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75474" y="256512"/>
            <a:ext cx="6610314" cy="300172"/>
          </a:xfrm>
          <a:solidFill>
            <a:schemeClr val="bg1"/>
          </a:solidFill>
        </p:spPr>
        <p:txBody>
          <a:bodyPr>
            <a:noAutofit/>
          </a:bodyPr>
          <a:lstStyle/>
          <a:p>
            <a:pPr algn="ctr"/>
            <a:r>
              <a:rPr kumimoji="1" lang="ja-JP" altLang="en-US" sz="1600" b="1" u="sng" dirty="0"/>
              <a:t>ファシリテーターの心得</a:t>
            </a:r>
          </a:p>
        </p:txBody>
      </p:sp>
      <p:sp>
        <p:nvSpPr>
          <p:cNvPr id="3" name="コンテンツ プレースホルダー 2"/>
          <p:cNvSpPr>
            <a:spLocks noGrp="1"/>
          </p:cNvSpPr>
          <p:nvPr>
            <p:ph idx="1"/>
          </p:nvPr>
        </p:nvSpPr>
        <p:spPr>
          <a:xfrm>
            <a:off x="684287" y="504602"/>
            <a:ext cx="6120680" cy="1779520"/>
          </a:xfrm>
          <a:solidFill>
            <a:schemeClr val="bg1"/>
          </a:solidFill>
          <a:ln>
            <a:solidFill>
              <a:schemeClr val="tx1"/>
            </a:solidFill>
          </a:ln>
        </p:spPr>
        <p:txBody>
          <a:bodyPr>
            <a:normAutofit fontScale="92500"/>
          </a:bodyPr>
          <a:lstStyle/>
          <a:p>
            <a:pPr marL="0" indent="0">
              <a:buNone/>
            </a:pPr>
            <a:r>
              <a:rPr kumimoji="1" lang="en-US" altLang="ja-JP" sz="1200" b="1" dirty="0"/>
              <a:t>【</a:t>
            </a:r>
            <a:r>
              <a:rPr kumimoji="1" lang="ja-JP" altLang="en-US" sz="1200" b="1" dirty="0"/>
              <a:t>ファシリテータ－（</a:t>
            </a:r>
            <a:r>
              <a:rPr lang="en-US" altLang="ja-JP" sz="1200" b="1" dirty="0"/>
              <a:t>facilitator</a:t>
            </a:r>
            <a:r>
              <a:rPr lang="ja-JP" altLang="en-US" sz="1200" b="1" dirty="0"/>
              <a:t>）と</a:t>
            </a:r>
            <a:r>
              <a:rPr kumimoji="1" lang="ja-JP" altLang="en-US" sz="1200" b="1" dirty="0"/>
              <a:t>は</a:t>
            </a:r>
            <a:r>
              <a:rPr kumimoji="1" lang="en-US" altLang="ja-JP" sz="1200" b="1" dirty="0"/>
              <a:t>】</a:t>
            </a:r>
            <a:r>
              <a:rPr lang="ja-JP" altLang="en-US" sz="1200" dirty="0"/>
              <a:t>「容易にする」「促進する」との意味</a:t>
            </a:r>
          </a:p>
          <a:p>
            <a:pPr marL="0" indent="0">
              <a:lnSpc>
                <a:spcPct val="100000"/>
              </a:lnSpc>
              <a:buNone/>
            </a:pPr>
            <a:r>
              <a:rPr lang="ja-JP" altLang="en-US" sz="1200" dirty="0"/>
              <a:t>　</a:t>
            </a:r>
            <a:r>
              <a:rPr lang="ja-JP" altLang="en-US" sz="1100" dirty="0"/>
              <a:t>もともとは人間関係に関する体験的な学習プログラムの進行役であるスタッフを指した言葉。</a:t>
            </a:r>
          </a:p>
          <a:p>
            <a:pPr marL="0" indent="0">
              <a:lnSpc>
                <a:spcPct val="100000"/>
              </a:lnSpc>
              <a:buNone/>
            </a:pPr>
            <a:r>
              <a:rPr lang="ja-JP" altLang="en-US" sz="1100" dirty="0"/>
              <a:t>　現在は、教育機関、企業や行政、保健医療福祉現場など様々な分野や場所で、会議やワークショップといった話し合いやグループワーク（作業）が行われており、そのような場面で、参加者の話し合いや体験、学習がスムーズに進行するように支援や補助を行なったり、それぞれの参加者が持っている力を引き出すことのできる支援者あるいは、援助促進者のことを呼びます。</a:t>
            </a:r>
            <a:endParaRPr kumimoji="1" lang="en-US" altLang="ja-JP" sz="1100" dirty="0"/>
          </a:p>
          <a:p>
            <a:pPr marL="0" indent="0">
              <a:lnSpc>
                <a:spcPct val="100000"/>
              </a:lnSpc>
              <a:buNone/>
            </a:pPr>
            <a:r>
              <a:rPr lang="ja-JP" altLang="en-US" sz="1100" b="1" dirty="0"/>
              <a:t>　</a:t>
            </a:r>
            <a:r>
              <a:rPr lang="ja-JP" altLang="en-US" sz="1000" dirty="0"/>
              <a:t>（引用：東北福祉大学：</a:t>
            </a:r>
            <a:r>
              <a:rPr lang="en-US" altLang="ja-JP" sz="1000" dirty="0"/>
              <a:t>TFU</a:t>
            </a:r>
            <a:r>
              <a:rPr lang="ja-JP" altLang="en-US" sz="1000" dirty="0"/>
              <a:t>リエゾンゼミ・ナビ　</a:t>
            </a:r>
            <a:r>
              <a:rPr lang="en-US" altLang="ja-JP" sz="1000" dirty="0"/>
              <a:t>『</a:t>
            </a:r>
            <a:r>
              <a:rPr lang="ja-JP" altLang="en-US" sz="1000" dirty="0"/>
              <a:t>学びとの出会い</a:t>
            </a:r>
            <a:r>
              <a:rPr lang="en-US" altLang="ja-JP" sz="1000" dirty="0"/>
              <a:t>』</a:t>
            </a:r>
            <a:r>
              <a:rPr lang="ja-JP" altLang="en-US" sz="1000" dirty="0"/>
              <a:t>第</a:t>
            </a:r>
            <a:r>
              <a:rPr lang="en-US" altLang="ja-JP" sz="1000" dirty="0"/>
              <a:t>6</a:t>
            </a:r>
            <a:r>
              <a:rPr lang="ja-JP" altLang="en-US" sz="1000" dirty="0"/>
              <a:t>章問題解決</a:t>
            </a:r>
            <a:r>
              <a:rPr lang="en-US" altLang="ja-JP" sz="1000" dirty="0"/>
              <a:t>,10.</a:t>
            </a:r>
            <a:r>
              <a:rPr lang="ja-JP" altLang="en-US" sz="1000" dirty="0"/>
              <a:t>ファシリテー　　　　</a:t>
            </a:r>
            <a:endParaRPr lang="en-US" altLang="ja-JP" sz="1000" dirty="0"/>
          </a:p>
          <a:p>
            <a:pPr marL="0" indent="0">
              <a:lnSpc>
                <a:spcPct val="100000"/>
              </a:lnSpc>
              <a:buNone/>
            </a:pPr>
            <a:r>
              <a:rPr lang="ja-JP" altLang="en-US" sz="1000" dirty="0"/>
              <a:t>　　　　　　　ターの役割を知ろう</a:t>
            </a:r>
            <a:r>
              <a:rPr lang="en-US" altLang="ja-JP" sz="1000" dirty="0"/>
              <a:t>.https://www.tfu.ac.jp/students/edu.html</a:t>
            </a:r>
            <a:r>
              <a:rPr lang="ja-JP" altLang="en-US" sz="1000" dirty="0"/>
              <a:t>）</a:t>
            </a:r>
            <a:endParaRPr lang="en-US" altLang="ja-JP" sz="1000" dirty="0"/>
          </a:p>
          <a:p>
            <a:pPr marL="0" indent="0">
              <a:buNone/>
            </a:pPr>
            <a:endParaRPr kumimoji="1" lang="en-US" altLang="ja-JP" sz="1200" dirty="0"/>
          </a:p>
        </p:txBody>
      </p:sp>
      <p:sp>
        <p:nvSpPr>
          <p:cNvPr id="4" name="正方形/長方形 3">
            <a:extLst>
              <a:ext uri="{FF2B5EF4-FFF2-40B4-BE49-F238E27FC236}">
                <a16:creationId xmlns:a16="http://schemas.microsoft.com/office/drawing/2014/main" id="{E711CB1F-A7A7-4DA0-82FB-93EF25647F62}"/>
              </a:ext>
            </a:extLst>
          </p:cNvPr>
          <p:cNvSpPr/>
          <p:nvPr/>
        </p:nvSpPr>
        <p:spPr>
          <a:xfrm>
            <a:off x="551937" y="79962"/>
            <a:ext cx="2775696" cy="164425"/>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kumimoji="1" lang="ja-JP" altLang="en-US" sz="1200" dirty="0"/>
              <a:t>市町村保健師管理者能力育成研修</a:t>
            </a:r>
          </a:p>
        </p:txBody>
      </p:sp>
      <p:graphicFrame>
        <p:nvGraphicFramePr>
          <p:cNvPr id="7" name="表 6">
            <a:extLst>
              <a:ext uri="{FF2B5EF4-FFF2-40B4-BE49-F238E27FC236}">
                <a16:creationId xmlns:a16="http://schemas.microsoft.com/office/drawing/2014/main" id="{6A5BFD4A-78A9-4277-A171-337006D6549F}"/>
              </a:ext>
            </a:extLst>
          </p:cNvPr>
          <p:cNvGraphicFramePr>
            <a:graphicFrameLocks noGrp="1"/>
          </p:cNvGraphicFramePr>
          <p:nvPr>
            <p:extLst>
              <p:ext uri="{D42A27DB-BD31-4B8C-83A1-F6EECF244321}">
                <p14:modId xmlns:p14="http://schemas.microsoft.com/office/powerpoint/2010/main" val="2948351663"/>
              </p:ext>
            </p:extLst>
          </p:nvPr>
        </p:nvGraphicFramePr>
        <p:xfrm>
          <a:off x="1872969" y="7354692"/>
          <a:ext cx="4928254" cy="2396970"/>
        </p:xfrm>
        <a:graphic>
          <a:graphicData uri="http://schemas.openxmlformats.org/drawingml/2006/table">
            <a:tbl>
              <a:tblPr firstRow="1" bandRow="1">
                <a:tableStyleId>{3B4B98B0-60AC-42C2-AFA5-B58CD77FA1E5}</a:tableStyleId>
              </a:tblPr>
              <a:tblGrid>
                <a:gridCol w="772537">
                  <a:extLst>
                    <a:ext uri="{9D8B030D-6E8A-4147-A177-3AD203B41FA5}">
                      <a16:colId xmlns:a16="http://schemas.microsoft.com/office/drawing/2014/main" val="2035917055"/>
                    </a:ext>
                  </a:extLst>
                </a:gridCol>
                <a:gridCol w="956006">
                  <a:extLst>
                    <a:ext uri="{9D8B030D-6E8A-4147-A177-3AD203B41FA5}">
                      <a16:colId xmlns:a16="http://schemas.microsoft.com/office/drawing/2014/main" val="2958285784"/>
                    </a:ext>
                  </a:extLst>
                </a:gridCol>
                <a:gridCol w="3199711">
                  <a:extLst>
                    <a:ext uri="{9D8B030D-6E8A-4147-A177-3AD203B41FA5}">
                      <a16:colId xmlns:a16="http://schemas.microsoft.com/office/drawing/2014/main" val="130438143"/>
                    </a:ext>
                  </a:extLst>
                </a:gridCol>
              </a:tblGrid>
              <a:tr h="324330">
                <a:tc gridSpan="3">
                  <a:txBody>
                    <a:bodyPr/>
                    <a:lstStyle/>
                    <a:p>
                      <a:pPr algn="ctr"/>
                      <a:endParaRPr kumimoji="1" lang="ja-JP" altLang="en-US" sz="1100" b="1" dirty="0"/>
                    </a:p>
                  </a:txBody>
                  <a:tcPr/>
                </a:tc>
                <a:tc hMerge="1">
                  <a:txBody>
                    <a:bodyPr/>
                    <a:lstStyle/>
                    <a:p>
                      <a:endParaRPr kumimoji="1" lang="ja-JP" altLang="en-US" dirty="0"/>
                    </a:p>
                  </a:txBody>
                  <a:tcPr>
                    <a:solidFill>
                      <a:schemeClr val="bg1"/>
                    </a:solidFill>
                  </a:tcPr>
                </a:tc>
                <a:tc hMerge="1">
                  <a:txBody>
                    <a:bodyPr/>
                    <a:lstStyle/>
                    <a:p>
                      <a:endParaRPr kumimoji="1" lang="ja-JP" altLang="en-US" dirty="0"/>
                    </a:p>
                  </a:txBody>
                  <a:tcPr>
                    <a:solidFill>
                      <a:schemeClr val="bg1"/>
                    </a:solidFill>
                  </a:tcPr>
                </a:tc>
                <a:extLst>
                  <a:ext uri="{0D108BD9-81ED-4DB2-BD59-A6C34878D82A}">
                    <a16:rowId xmlns:a16="http://schemas.microsoft.com/office/drawing/2014/main" val="3280459673"/>
                  </a:ext>
                </a:extLst>
              </a:tr>
              <a:tr h="242236">
                <a:tc>
                  <a:txBody>
                    <a:bodyPr/>
                    <a:lstStyle/>
                    <a:p>
                      <a:pPr algn="l"/>
                      <a:r>
                        <a:rPr kumimoji="1" lang="ja-JP" altLang="en-US" sz="1100" dirty="0"/>
                        <a:t>日程</a:t>
                      </a:r>
                    </a:p>
                  </a:txBody>
                  <a:tcPr>
                    <a:lnB w="12700" cap="flat" cmpd="sng" algn="ctr">
                      <a:solidFill>
                        <a:schemeClr val="tx2">
                          <a:lumMod val="40000"/>
                          <a:lumOff val="60000"/>
                        </a:schemeClr>
                      </a:solidFill>
                      <a:prstDash val="solid"/>
                      <a:round/>
                      <a:headEnd type="none" w="med" len="med"/>
                      <a:tailEnd type="none" w="med" len="med"/>
                    </a:lnB>
                  </a:tcPr>
                </a:tc>
                <a:tc>
                  <a:txBody>
                    <a:bodyPr/>
                    <a:lstStyle/>
                    <a:p>
                      <a:pPr algn="l"/>
                      <a:r>
                        <a:rPr kumimoji="1" lang="ja-JP" altLang="en-US" sz="1100" dirty="0"/>
                        <a:t>時　間</a:t>
                      </a:r>
                    </a:p>
                  </a:txBody>
                  <a:tcPr>
                    <a:lnB w="12700" cap="flat" cmpd="sng" algn="ctr">
                      <a:solidFill>
                        <a:schemeClr val="tx2">
                          <a:lumMod val="40000"/>
                          <a:lumOff val="60000"/>
                        </a:schemeClr>
                      </a:solidFill>
                      <a:prstDash val="solid"/>
                      <a:round/>
                      <a:headEnd type="none" w="med" len="med"/>
                      <a:tailEnd type="none" w="med" len="med"/>
                    </a:lnB>
                  </a:tcPr>
                </a:tc>
                <a:tc>
                  <a:txBody>
                    <a:bodyPr/>
                    <a:lstStyle/>
                    <a:p>
                      <a:pPr algn="ctr"/>
                      <a:r>
                        <a:rPr lang="ja-JP" altLang="en-US" sz="1100" dirty="0"/>
                        <a:t>内　　容</a:t>
                      </a:r>
                    </a:p>
                  </a:txBody>
                  <a:tcPr>
                    <a:lnB w="12700" cap="flat" cmpd="sng" algn="ctr">
                      <a:solidFill>
                        <a:schemeClr val="tx2">
                          <a:lumMod val="40000"/>
                          <a:lumOff val="60000"/>
                        </a:schemeClr>
                      </a:solidFill>
                      <a:prstDash val="solid"/>
                      <a:round/>
                      <a:headEnd type="none" w="med" len="med"/>
                      <a:tailEnd type="none" w="med" len="med"/>
                    </a:lnB>
                  </a:tcPr>
                </a:tc>
                <a:extLst>
                  <a:ext uri="{0D108BD9-81ED-4DB2-BD59-A6C34878D82A}">
                    <a16:rowId xmlns:a16="http://schemas.microsoft.com/office/drawing/2014/main" val="459649232"/>
                  </a:ext>
                </a:extLst>
              </a:tr>
              <a:tr h="242236">
                <a:tc>
                  <a:txBody>
                    <a:bodyPr/>
                    <a:lstStyle/>
                    <a:p>
                      <a:pPr algn="l"/>
                      <a:endParaRPr kumimoji="1" lang="ja-JP" altLang="en-US" sz="1100" dirty="0"/>
                    </a:p>
                  </a:txBody>
                  <a:tcPr>
                    <a:lnT w="12700" cap="flat" cmpd="sng" algn="ctr">
                      <a:solidFill>
                        <a:schemeClr val="tx2">
                          <a:lumMod val="40000"/>
                          <a:lumOff val="60000"/>
                        </a:schemeClr>
                      </a:solidFill>
                      <a:prstDash val="solid"/>
                      <a:round/>
                      <a:headEnd type="none" w="med" len="med"/>
                      <a:tailEnd type="none" w="med" len="med"/>
                    </a:lnT>
                    <a:lnB w="12700" cap="flat" cmpd="sng" algn="ctr">
                      <a:solidFill>
                        <a:schemeClr val="tx2">
                          <a:lumMod val="40000"/>
                          <a:lumOff val="60000"/>
                        </a:schemeClr>
                      </a:solidFill>
                      <a:prstDash val="solid"/>
                      <a:round/>
                      <a:headEnd type="none" w="med" len="med"/>
                      <a:tailEnd type="none" w="med" len="med"/>
                    </a:lnB>
                  </a:tcPr>
                </a:tc>
                <a:tc>
                  <a:txBody>
                    <a:bodyPr/>
                    <a:lstStyle/>
                    <a:p>
                      <a:pPr algn="l"/>
                      <a:r>
                        <a:rPr kumimoji="1" lang="en-US" altLang="ja-JP" sz="1100" dirty="0"/>
                        <a:t>9:00-9:10</a:t>
                      </a:r>
                      <a:endParaRPr kumimoji="1" lang="ja-JP" altLang="en-US" sz="1100" dirty="0"/>
                    </a:p>
                  </a:txBody>
                  <a:tcPr>
                    <a:lnT w="12700" cap="flat" cmpd="sng" algn="ctr">
                      <a:solidFill>
                        <a:schemeClr val="tx2">
                          <a:lumMod val="40000"/>
                          <a:lumOff val="60000"/>
                        </a:schemeClr>
                      </a:solidFill>
                      <a:prstDash val="solid"/>
                      <a:round/>
                      <a:headEnd type="none" w="med" len="med"/>
                      <a:tailEnd type="none" w="med" len="med"/>
                    </a:lnT>
                    <a:lnB w="12700" cap="flat" cmpd="sng" algn="ctr">
                      <a:solidFill>
                        <a:schemeClr val="tx2">
                          <a:lumMod val="40000"/>
                          <a:lumOff val="60000"/>
                        </a:schemeClr>
                      </a:solidFill>
                      <a:prstDash val="solid"/>
                      <a:round/>
                      <a:headEnd type="none" w="med" len="med"/>
                      <a:tailEnd type="none" w="med" len="med"/>
                    </a:lnB>
                  </a:tcPr>
                </a:tc>
                <a:tc>
                  <a:txBody>
                    <a:bodyPr/>
                    <a:lstStyle/>
                    <a:p>
                      <a:pPr algn="ctr"/>
                      <a:r>
                        <a:rPr lang="ja-JP" altLang="en-US" sz="1100" dirty="0"/>
                        <a:t>ファシリテーターの心得、</a:t>
                      </a:r>
                      <a:r>
                        <a:rPr lang="en-US" altLang="ja-JP" sz="1100" dirty="0"/>
                        <a:t>GW</a:t>
                      </a:r>
                      <a:r>
                        <a:rPr lang="ja-JP" altLang="en-US" sz="1100" dirty="0"/>
                        <a:t>資料の説明</a:t>
                      </a:r>
                    </a:p>
                  </a:txBody>
                  <a:tcPr>
                    <a:lnT w="12700" cap="flat" cmpd="sng" algn="ctr">
                      <a:solidFill>
                        <a:schemeClr val="tx2">
                          <a:lumMod val="40000"/>
                          <a:lumOff val="60000"/>
                        </a:schemeClr>
                      </a:solidFill>
                      <a:prstDash val="solid"/>
                      <a:round/>
                      <a:headEnd type="none" w="med" len="med"/>
                      <a:tailEnd type="none" w="med" len="med"/>
                    </a:lnT>
                    <a:lnB w="12700" cap="flat" cmpd="sng" algn="ctr">
                      <a:solidFill>
                        <a:schemeClr val="tx2">
                          <a:lumMod val="40000"/>
                          <a:lumOff val="60000"/>
                        </a:schemeClr>
                      </a:solidFill>
                      <a:prstDash val="solid"/>
                      <a:round/>
                      <a:headEnd type="none" w="med" len="med"/>
                      <a:tailEnd type="none" w="med" len="med"/>
                    </a:lnB>
                  </a:tcPr>
                </a:tc>
                <a:extLst>
                  <a:ext uri="{0D108BD9-81ED-4DB2-BD59-A6C34878D82A}">
                    <a16:rowId xmlns:a16="http://schemas.microsoft.com/office/drawing/2014/main" val="671857699"/>
                  </a:ext>
                </a:extLst>
              </a:tr>
              <a:tr h="208313">
                <a:tc>
                  <a:txBody>
                    <a:bodyPr/>
                    <a:lstStyle/>
                    <a:p>
                      <a:pPr marL="0" marR="0" lvl="0" indent="0" algn="l" defTabSz="567111" rtl="0" eaLnBrk="1" fontAlgn="auto" latinLnBrk="0" hangingPunct="1">
                        <a:lnSpc>
                          <a:spcPct val="100000"/>
                        </a:lnSpc>
                        <a:spcBef>
                          <a:spcPts val="0"/>
                        </a:spcBef>
                        <a:spcAft>
                          <a:spcPts val="0"/>
                        </a:spcAft>
                        <a:buClrTx/>
                        <a:buSzTx/>
                        <a:buFontTx/>
                        <a:buNone/>
                        <a:tabLst/>
                        <a:defRPr/>
                      </a:pPr>
                      <a:r>
                        <a:rPr kumimoji="1" lang="en-US" altLang="ja-JP" sz="1100" dirty="0"/>
                        <a:t>1</a:t>
                      </a:r>
                      <a:r>
                        <a:rPr kumimoji="1" lang="ja-JP" altLang="en-US" sz="1100" dirty="0"/>
                        <a:t>日目</a:t>
                      </a:r>
                    </a:p>
                  </a:txBody>
                  <a:tcPr>
                    <a:lnT w="12700" cap="flat" cmpd="sng" algn="ctr">
                      <a:solidFill>
                        <a:schemeClr val="tx2">
                          <a:lumMod val="40000"/>
                          <a:lumOff val="60000"/>
                        </a:schemeClr>
                      </a:solidFill>
                      <a:prstDash val="solid"/>
                      <a:round/>
                      <a:headEnd type="none" w="med" len="med"/>
                      <a:tailEnd type="none" w="med" len="med"/>
                    </a:lnT>
                  </a:tcPr>
                </a:tc>
                <a:tc>
                  <a:txBody>
                    <a:bodyPr/>
                    <a:lstStyle/>
                    <a:p>
                      <a:r>
                        <a:rPr kumimoji="1" lang="en-US" altLang="ja-JP" sz="1100" dirty="0">
                          <a:solidFill>
                            <a:schemeClr val="tx1"/>
                          </a:solidFill>
                        </a:rPr>
                        <a:t>12:10-13:10</a:t>
                      </a:r>
                      <a:endParaRPr kumimoji="1" lang="ja-JP" altLang="en-US" sz="1100" dirty="0">
                        <a:solidFill>
                          <a:schemeClr val="tx1"/>
                        </a:solidFill>
                      </a:endParaRPr>
                    </a:p>
                  </a:txBody>
                  <a:tcPr>
                    <a:lnT w="12700" cap="flat" cmpd="sng" algn="ctr">
                      <a:solidFill>
                        <a:schemeClr val="tx2">
                          <a:lumMod val="40000"/>
                          <a:lumOff val="60000"/>
                        </a:schemeClr>
                      </a:solidFill>
                      <a:prstDash val="solid"/>
                      <a:round/>
                      <a:headEnd type="none" w="med" len="med"/>
                      <a:tailEnd type="none" w="med" len="med"/>
                    </a:lnT>
                  </a:tcPr>
                </a:tc>
                <a:tc>
                  <a:txBody>
                    <a:bodyPr/>
                    <a:lstStyle/>
                    <a:p>
                      <a:r>
                        <a:rPr kumimoji="1" lang="ja-JP" altLang="en-US" sz="1100" dirty="0">
                          <a:solidFill>
                            <a:schemeClr val="tx1"/>
                          </a:solidFill>
                        </a:rPr>
                        <a:t>演習</a:t>
                      </a:r>
                      <a:r>
                        <a:rPr kumimoji="1" lang="en-US" altLang="ja-JP" sz="1100" dirty="0">
                          <a:solidFill>
                            <a:schemeClr val="tx1"/>
                          </a:solidFill>
                        </a:rPr>
                        <a:t>Ⅰ</a:t>
                      </a:r>
                      <a:r>
                        <a:rPr kumimoji="1" lang="ja-JP" altLang="en-US" sz="1100" dirty="0">
                          <a:solidFill>
                            <a:schemeClr val="tx1"/>
                          </a:solidFill>
                        </a:rPr>
                        <a:t>の進め方に関する説明（昼食時）</a:t>
                      </a:r>
                    </a:p>
                  </a:txBody>
                  <a:tcPr>
                    <a:lnT w="12700" cap="flat" cmpd="sng" algn="ctr">
                      <a:solidFill>
                        <a:schemeClr val="tx2">
                          <a:lumMod val="40000"/>
                          <a:lumOff val="60000"/>
                        </a:schemeClr>
                      </a:solidFill>
                      <a:prstDash val="solid"/>
                      <a:round/>
                      <a:headEnd type="none" w="med" len="med"/>
                      <a:tailEnd type="none" w="med" len="med"/>
                    </a:lnT>
                  </a:tcPr>
                </a:tc>
                <a:extLst>
                  <a:ext uri="{0D108BD9-81ED-4DB2-BD59-A6C34878D82A}">
                    <a16:rowId xmlns:a16="http://schemas.microsoft.com/office/drawing/2014/main" val="2909648327"/>
                  </a:ext>
                </a:extLst>
              </a:tr>
              <a:tr h="242236">
                <a:tc>
                  <a:txBody>
                    <a:bodyPr/>
                    <a:lstStyle/>
                    <a:p>
                      <a:endParaRPr kumimoji="1" lang="ja-JP" altLang="en-US" sz="1100"/>
                    </a:p>
                  </a:txBody>
                  <a:tcPr/>
                </a:tc>
                <a:tc>
                  <a:txBody>
                    <a:bodyPr/>
                    <a:lstStyle/>
                    <a:p>
                      <a:r>
                        <a:rPr kumimoji="1" lang="en-US" altLang="ja-JP" sz="1100" dirty="0"/>
                        <a:t>14:20-16:30</a:t>
                      </a:r>
                      <a:endParaRPr kumimoji="1" lang="ja-JP" altLang="en-US" sz="1100" dirty="0"/>
                    </a:p>
                  </a:txBody>
                  <a:tcPr/>
                </a:tc>
                <a:tc>
                  <a:txBody>
                    <a:bodyPr/>
                    <a:lstStyle/>
                    <a:p>
                      <a:r>
                        <a:rPr kumimoji="1" lang="ja-JP" altLang="en-US" sz="1100" dirty="0"/>
                        <a:t>演習</a:t>
                      </a:r>
                      <a:r>
                        <a:rPr kumimoji="1" lang="en-US" altLang="ja-JP" sz="1100" dirty="0"/>
                        <a:t>Ⅰ</a:t>
                      </a:r>
                      <a:r>
                        <a:rPr kumimoji="1" lang="ja-JP" altLang="en-US" sz="1100" dirty="0"/>
                        <a:t>におけるファシリテーターの実施</a:t>
                      </a:r>
                    </a:p>
                  </a:txBody>
                  <a:tcPr/>
                </a:tc>
                <a:extLst>
                  <a:ext uri="{0D108BD9-81ED-4DB2-BD59-A6C34878D82A}">
                    <a16:rowId xmlns:a16="http://schemas.microsoft.com/office/drawing/2014/main" val="2947415885"/>
                  </a:ext>
                </a:extLst>
              </a:tr>
              <a:tr h="242236">
                <a:tc>
                  <a:txBody>
                    <a:bodyPr/>
                    <a:lstStyle/>
                    <a:p>
                      <a:endParaRPr kumimoji="1" lang="ja-JP" altLang="en-US" sz="1100" dirty="0"/>
                    </a:p>
                  </a:txBody>
                  <a:tcPr>
                    <a:lnB w="12700" cap="flat" cmpd="sng" algn="ctr">
                      <a:solidFill>
                        <a:schemeClr val="tx2">
                          <a:lumMod val="40000"/>
                          <a:lumOff val="60000"/>
                        </a:schemeClr>
                      </a:solidFill>
                      <a:prstDash val="solid"/>
                      <a:round/>
                      <a:headEnd type="none" w="med" len="med"/>
                      <a:tailEnd type="none" w="med" len="med"/>
                    </a:lnB>
                  </a:tcPr>
                </a:tc>
                <a:tc>
                  <a:txBody>
                    <a:bodyPr/>
                    <a:lstStyle/>
                    <a:p>
                      <a:r>
                        <a:rPr kumimoji="1" lang="en-US" altLang="ja-JP" sz="1100" dirty="0"/>
                        <a:t>16:30-17:00</a:t>
                      </a:r>
                      <a:endParaRPr kumimoji="1" lang="ja-JP" altLang="en-US" sz="1100" dirty="0"/>
                    </a:p>
                  </a:txBody>
                  <a:tcPr>
                    <a:lnB w="12700" cap="flat" cmpd="sng" algn="ctr">
                      <a:solidFill>
                        <a:schemeClr val="tx2">
                          <a:lumMod val="40000"/>
                          <a:lumOff val="60000"/>
                        </a:schemeClr>
                      </a:solidFill>
                      <a:prstDash val="solid"/>
                      <a:round/>
                      <a:headEnd type="none" w="med" len="med"/>
                      <a:tailEnd type="none" w="med" len="med"/>
                    </a:lnB>
                  </a:tcPr>
                </a:tc>
                <a:tc>
                  <a:txBody>
                    <a:bodyPr/>
                    <a:lstStyle/>
                    <a:p>
                      <a:r>
                        <a:rPr kumimoji="1" lang="ja-JP" altLang="en-US" sz="1100" dirty="0"/>
                        <a:t>反省会への参加</a:t>
                      </a:r>
                    </a:p>
                  </a:txBody>
                  <a:tcPr>
                    <a:lnB w="12700" cap="flat" cmpd="sng" algn="ctr">
                      <a:solidFill>
                        <a:schemeClr val="tx2">
                          <a:lumMod val="40000"/>
                          <a:lumOff val="60000"/>
                        </a:schemeClr>
                      </a:solidFill>
                      <a:prstDash val="solid"/>
                      <a:round/>
                      <a:headEnd type="none" w="med" len="med"/>
                      <a:tailEnd type="none" w="med" len="med"/>
                    </a:lnB>
                  </a:tcPr>
                </a:tc>
                <a:extLst>
                  <a:ext uri="{0D108BD9-81ED-4DB2-BD59-A6C34878D82A}">
                    <a16:rowId xmlns:a16="http://schemas.microsoft.com/office/drawing/2014/main" val="1341513577"/>
                  </a:ext>
                </a:extLst>
              </a:tr>
              <a:tr h="242236">
                <a:tc>
                  <a:txBody>
                    <a:bodyPr/>
                    <a:lstStyle/>
                    <a:p>
                      <a:r>
                        <a:rPr kumimoji="1" lang="ja-JP" altLang="en-US" sz="1100" dirty="0"/>
                        <a:t>２日目</a:t>
                      </a:r>
                    </a:p>
                  </a:txBody>
                  <a:tcPr>
                    <a:lnT w="12700" cap="flat" cmpd="sng" algn="ctr">
                      <a:solidFill>
                        <a:schemeClr val="tx2">
                          <a:lumMod val="40000"/>
                          <a:lumOff val="60000"/>
                        </a:schemeClr>
                      </a:solidFill>
                      <a:prstDash val="solid"/>
                      <a:round/>
                      <a:headEnd type="none" w="med" len="med"/>
                      <a:tailEnd type="none" w="med" len="med"/>
                    </a:lnT>
                  </a:tcPr>
                </a:tc>
                <a:tc>
                  <a:txBody>
                    <a:bodyPr/>
                    <a:lstStyle/>
                    <a:p>
                      <a:r>
                        <a:rPr kumimoji="1" lang="en-US" altLang="ja-JP" sz="1100" dirty="0"/>
                        <a:t>11:35-12:35</a:t>
                      </a:r>
                      <a:endParaRPr kumimoji="1" lang="ja-JP" altLang="en-US" sz="1100" dirty="0"/>
                    </a:p>
                  </a:txBody>
                  <a:tcPr>
                    <a:lnT w="12700" cap="flat" cmpd="sng" algn="ctr">
                      <a:solidFill>
                        <a:schemeClr val="tx2">
                          <a:lumMod val="40000"/>
                          <a:lumOff val="60000"/>
                        </a:schemeClr>
                      </a:solidFill>
                      <a:prstDash val="solid"/>
                      <a:round/>
                      <a:headEnd type="none" w="med" len="med"/>
                      <a:tailEnd type="none" w="med" len="med"/>
                    </a:lnT>
                  </a:tcPr>
                </a:tc>
                <a:tc>
                  <a:txBody>
                    <a:bodyPr/>
                    <a:lstStyle/>
                    <a:p>
                      <a:r>
                        <a:rPr kumimoji="1" lang="ja-JP" altLang="en-US" sz="1100" dirty="0"/>
                        <a:t>演習</a:t>
                      </a:r>
                      <a:r>
                        <a:rPr kumimoji="1" lang="en-US" altLang="ja-JP" sz="1100" dirty="0"/>
                        <a:t>Ⅱ</a:t>
                      </a:r>
                      <a:r>
                        <a:rPr kumimoji="1" lang="ja-JP" altLang="en-US" sz="1100" dirty="0"/>
                        <a:t>の進め方に関する説明</a:t>
                      </a:r>
                      <a:r>
                        <a:rPr kumimoji="1" lang="en-US" altLang="ja-JP" sz="1100" dirty="0"/>
                        <a:t>(</a:t>
                      </a:r>
                      <a:r>
                        <a:rPr kumimoji="1" lang="ja-JP" altLang="en-US" sz="1100" dirty="0"/>
                        <a:t>昼食時</a:t>
                      </a:r>
                      <a:r>
                        <a:rPr kumimoji="1" lang="en-US" altLang="ja-JP" sz="1100" dirty="0"/>
                        <a:t>)</a:t>
                      </a:r>
                    </a:p>
                  </a:txBody>
                  <a:tcPr>
                    <a:lnT w="12700" cap="flat" cmpd="sng" algn="ctr">
                      <a:solidFill>
                        <a:schemeClr val="tx2">
                          <a:lumMod val="40000"/>
                          <a:lumOff val="60000"/>
                        </a:schemeClr>
                      </a:solidFill>
                      <a:prstDash val="solid"/>
                      <a:round/>
                      <a:headEnd type="none" w="med" len="med"/>
                      <a:tailEnd type="none" w="med" len="med"/>
                    </a:lnT>
                  </a:tcPr>
                </a:tc>
                <a:extLst>
                  <a:ext uri="{0D108BD9-81ED-4DB2-BD59-A6C34878D82A}">
                    <a16:rowId xmlns:a16="http://schemas.microsoft.com/office/drawing/2014/main" val="3838527411"/>
                  </a:ext>
                </a:extLst>
              </a:tr>
              <a:tr h="242236">
                <a:tc>
                  <a:txBody>
                    <a:bodyPr/>
                    <a:lstStyle/>
                    <a:p>
                      <a:endParaRPr kumimoji="1" lang="ja-JP" altLang="en-US" sz="1100" dirty="0"/>
                    </a:p>
                  </a:txBody>
                  <a:tcPr/>
                </a:tc>
                <a:tc>
                  <a:txBody>
                    <a:bodyPr/>
                    <a:lstStyle/>
                    <a:p>
                      <a:r>
                        <a:rPr kumimoji="1" lang="en-US" altLang="ja-JP" sz="1100" dirty="0"/>
                        <a:t>12:35-16:20</a:t>
                      </a:r>
                      <a:endParaRPr kumimoji="1" lang="ja-JP" altLang="en-US" sz="1100" dirty="0"/>
                    </a:p>
                  </a:txBody>
                  <a:tcPr/>
                </a:tc>
                <a:tc>
                  <a:txBody>
                    <a:bodyPr/>
                    <a:lstStyle/>
                    <a:p>
                      <a:r>
                        <a:rPr kumimoji="1" lang="ja-JP" altLang="en-US" sz="1100" dirty="0"/>
                        <a:t>演習</a:t>
                      </a:r>
                      <a:r>
                        <a:rPr kumimoji="1" lang="en-US" altLang="ja-JP" sz="1100" dirty="0"/>
                        <a:t>Ⅱ</a:t>
                      </a:r>
                      <a:r>
                        <a:rPr kumimoji="1" lang="ja-JP" altLang="en-US" sz="1100" dirty="0"/>
                        <a:t>におけるファシリテーターの実施</a:t>
                      </a:r>
                    </a:p>
                  </a:txBody>
                  <a:tcPr/>
                </a:tc>
                <a:extLst>
                  <a:ext uri="{0D108BD9-81ED-4DB2-BD59-A6C34878D82A}">
                    <a16:rowId xmlns:a16="http://schemas.microsoft.com/office/drawing/2014/main" val="3744257244"/>
                  </a:ext>
                </a:extLst>
              </a:tr>
              <a:tr h="242236">
                <a:tc>
                  <a:txBody>
                    <a:bodyPr/>
                    <a:lstStyle/>
                    <a:p>
                      <a:endParaRPr kumimoji="1" lang="ja-JP" altLang="en-US" sz="1100" dirty="0"/>
                    </a:p>
                  </a:txBody>
                  <a:tcPr/>
                </a:tc>
                <a:tc>
                  <a:txBody>
                    <a:bodyPr/>
                    <a:lstStyle/>
                    <a:p>
                      <a:r>
                        <a:rPr kumimoji="1" lang="en-US" altLang="ja-JP" sz="1100" dirty="0"/>
                        <a:t>16:30-17:00</a:t>
                      </a:r>
                      <a:endParaRPr kumimoji="1" lang="ja-JP" altLang="en-US" sz="1100" dirty="0"/>
                    </a:p>
                  </a:txBody>
                  <a:tcPr/>
                </a:tc>
                <a:tc>
                  <a:txBody>
                    <a:bodyPr/>
                    <a:lstStyle/>
                    <a:p>
                      <a:r>
                        <a:rPr kumimoji="1" lang="ja-JP" altLang="en-US" sz="1100" dirty="0"/>
                        <a:t>反省会への参加</a:t>
                      </a:r>
                    </a:p>
                  </a:txBody>
                  <a:tcPr/>
                </a:tc>
                <a:extLst>
                  <a:ext uri="{0D108BD9-81ED-4DB2-BD59-A6C34878D82A}">
                    <a16:rowId xmlns:a16="http://schemas.microsoft.com/office/drawing/2014/main" val="3713565582"/>
                  </a:ext>
                </a:extLst>
              </a:tr>
            </a:tbl>
          </a:graphicData>
        </a:graphic>
      </p:graphicFrame>
      <p:sp>
        <p:nvSpPr>
          <p:cNvPr id="14" name="コンテンツ プレースホルダー 2">
            <a:extLst>
              <a:ext uri="{FF2B5EF4-FFF2-40B4-BE49-F238E27FC236}">
                <a16:creationId xmlns:a16="http://schemas.microsoft.com/office/drawing/2014/main" id="{C48D323A-96F2-47EC-A1F2-8C5B142E0B40}"/>
              </a:ext>
            </a:extLst>
          </p:cNvPr>
          <p:cNvSpPr txBox="1">
            <a:spLocks/>
          </p:cNvSpPr>
          <p:nvPr/>
        </p:nvSpPr>
        <p:spPr>
          <a:xfrm>
            <a:off x="684288" y="2376810"/>
            <a:ext cx="6120680" cy="4695536"/>
          </a:xfrm>
          <a:prstGeom prst="rect">
            <a:avLst/>
          </a:prstGeom>
          <a:solidFill>
            <a:schemeClr val="bg1"/>
          </a:solidFill>
          <a:ln>
            <a:solidFill>
              <a:schemeClr val="tx1"/>
            </a:solidFill>
          </a:ln>
        </p:spPr>
        <p:txBody>
          <a:bodyPr vert="horz" lIns="104304" tIns="52151" rIns="104304" bIns="52151" rtlCol="0">
            <a:noAutofit/>
          </a:bodyPr>
          <a:lstStyle>
            <a:lvl1pPr marL="276572" indent="-276572" algn="l" defTabSz="737527" rtl="0" eaLnBrk="1" latinLnBrk="0" hangingPunct="1">
              <a:spcBef>
                <a:spcPct val="20000"/>
              </a:spcBef>
              <a:buFont typeface="Arial" panose="020B0604020202020204" pitchFamily="34" charset="0"/>
              <a:buChar char="•"/>
              <a:defRPr kumimoji="1" sz="2546" kern="1200">
                <a:solidFill>
                  <a:schemeClr val="tx1"/>
                </a:solidFill>
                <a:latin typeface="+mn-lt"/>
                <a:ea typeface="+mn-ea"/>
                <a:cs typeface="+mn-cs"/>
              </a:defRPr>
            </a:lvl1pPr>
            <a:lvl2pPr marL="599241" indent="-230478" algn="l" defTabSz="737527" rtl="0" eaLnBrk="1" latinLnBrk="0" hangingPunct="1">
              <a:spcBef>
                <a:spcPct val="20000"/>
              </a:spcBef>
              <a:buFont typeface="Arial" panose="020B0604020202020204" pitchFamily="34" charset="0"/>
              <a:buChar char="–"/>
              <a:defRPr kumimoji="1" sz="2263" kern="1200">
                <a:solidFill>
                  <a:schemeClr val="tx1"/>
                </a:solidFill>
                <a:latin typeface="+mn-lt"/>
                <a:ea typeface="+mn-ea"/>
                <a:cs typeface="+mn-cs"/>
              </a:defRPr>
            </a:lvl2pPr>
            <a:lvl3pPr marL="921908" indent="-184382" algn="l" defTabSz="737527" rtl="0" eaLnBrk="1" latinLnBrk="0" hangingPunct="1">
              <a:spcBef>
                <a:spcPct val="20000"/>
              </a:spcBef>
              <a:buFont typeface="Arial" panose="020B0604020202020204" pitchFamily="34" charset="0"/>
              <a:buChar char="•"/>
              <a:defRPr kumimoji="1" sz="1838" kern="1200">
                <a:solidFill>
                  <a:schemeClr val="tx1"/>
                </a:solidFill>
                <a:latin typeface="+mn-lt"/>
                <a:ea typeface="+mn-ea"/>
                <a:cs typeface="+mn-cs"/>
              </a:defRPr>
            </a:lvl3pPr>
            <a:lvl4pPr marL="1290671" indent="-184382" algn="l" defTabSz="737527" rtl="0" eaLnBrk="1" latinLnBrk="0" hangingPunct="1">
              <a:spcBef>
                <a:spcPct val="20000"/>
              </a:spcBef>
              <a:buFont typeface="Arial" panose="020B0604020202020204" pitchFamily="34" charset="0"/>
              <a:buChar char="–"/>
              <a:defRPr kumimoji="1" sz="1556" kern="1200">
                <a:solidFill>
                  <a:schemeClr val="tx1"/>
                </a:solidFill>
                <a:latin typeface="+mn-lt"/>
                <a:ea typeface="+mn-ea"/>
                <a:cs typeface="+mn-cs"/>
              </a:defRPr>
            </a:lvl4pPr>
            <a:lvl5pPr marL="1659434" indent="-184382" algn="l" defTabSz="737527" rtl="0" eaLnBrk="1" latinLnBrk="0" hangingPunct="1">
              <a:spcBef>
                <a:spcPct val="20000"/>
              </a:spcBef>
              <a:buFont typeface="Arial" panose="020B0604020202020204" pitchFamily="34" charset="0"/>
              <a:buChar char="»"/>
              <a:defRPr kumimoji="1" sz="1556" kern="1200">
                <a:solidFill>
                  <a:schemeClr val="tx1"/>
                </a:solidFill>
                <a:latin typeface="+mn-lt"/>
                <a:ea typeface="+mn-ea"/>
                <a:cs typeface="+mn-cs"/>
              </a:defRPr>
            </a:lvl5pPr>
            <a:lvl6pPr marL="2028197" indent="-184382" algn="l" defTabSz="737527" rtl="0" eaLnBrk="1" latinLnBrk="0" hangingPunct="1">
              <a:spcBef>
                <a:spcPct val="20000"/>
              </a:spcBef>
              <a:buFont typeface="Arial" panose="020B0604020202020204" pitchFamily="34" charset="0"/>
              <a:buChar char="•"/>
              <a:defRPr kumimoji="1" sz="1556" kern="1200">
                <a:solidFill>
                  <a:schemeClr val="tx1"/>
                </a:solidFill>
                <a:latin typeface="+mn-lt"/>
                <a:ea typeface="+mn-ea"/>
                <a:cs typeface="+mn-cs"/>
              </a:defRPr>
            </a:lvl6pPr>
            <a:lvl7pPr marL="2396963" indent="-184382" algn="l" defTabSz="737527" rtl="0" eaLnBrk="1" latinLnBrk="0" hangingPunct="1">
              <a:spcBef>
                <a:spcPct val="20000"/>
              </a:spcBef>
              <a:buFont typeface="Arial" panose="020B0604020202020204" pitchFamily="34" charset="0"/>
              <a:buChar char="•"/>
              <a:defRPr kumimoji="1" sz="1556" kern="1200">
                <a:solidFill>
                  <a:schemeClr val="tx1"/>
                </a:solidFill>
                <a:latin typeface="+mn-lt"/>
                <a:ea typeface="+mn-ea"/>
                <a:cs typeface="+mn-cs"/>
              </a:defRPr>
            </a:lvl7pPr>
            <a:lvl8pPr marL="2765726" indent="-184382" algn="l" defTabSz="737527" rtl="0" eaLnBrk="1" latinLnBrk="0" hangingPunct="1">
              <a:spcBef>
                <a:spcPct val="20000"/>
              </a:spcBef>
              <a:buFont typeface="Arial" panose="020B0604020202020204" pitchFamily="34" charset="0"/>
              <a:buChar char="•"/>
              <a:defRPr kumimoji="1" sz="1556" kern="1200">
                <a:solidFill>
                  <a:schemeClr val="tx1"/>
                </a:solidFill>
                <a:latin typeface="+mn-lt"/>
                <a:ea typeface="+mn-ea"/>
                <a:cs typeface="+mn-cs"/>
              </a:defRPr>
            </a:lvl8pPr>
            <a:lvl9pPr marL="3134489" indent="-184382" algn="l" defTabSz="737527" rtl="0" eaLnBrk="1" latinLnBrk="0" hangingPunct="1">
              <a:spcBef>
                <a:spcPct val="20000"/>
              </a:spcBef>
              <a:buFont typeface="Arial" panose="020B0604020202020204" pitchFamily="34" charset="0"/>
              <a:buChar char="•"/>
              <a:defRPr kumimoji="1" sz="1556" kern="1200">
                <a:solidFill>
                  <a:schemeClr val="tx1"/>
                </a:solidFill>
                <a:latin typeface="+mn-lt"/>
                <a:ea typeface="+mn-ea"/>
                <a:cs typeface="+mn-cs"/>
              </a:defRPr>
            </a:lvl9pPr>
          </a:lstStyle>
          <a:p>
            <a:pPr marL="0" indent="0">
              <a:spcBef>
                <a:spcPts val="0"/>
              </a:spcBef>
              <a:buFont typeface="Arial" panose="020B0604020202020204" pitchFamily="34" charset="0"/>
              <a:buNone/>
            </a:pPr>
            <a:r>
              <a:rPr lang="en-US" altLang="ja-JP" sz="1100" b="1" dirty="0"/>
              <a:t>【</a:t>
            </a:r>
            <a:r>
              <a:rPr lang="ja-JP" altLang="en-US" sz="1100" b="1" dirty="0"/>
              <a:t>ファシリテーターの役割と４つのスキル</a:t>
            </a:r>
            <a:r>
              <a:rPr lang="en-US" altLang="ja-JP" sz="1100" b="1" dirty="0"/>
              <a:t>】</a:t>
            </a:r>
          </a:p>
          <a:p>
            <a:pPr marL="0" indent="0">
              <a:buFont typeface="Arial" panose="020B0604020202020204" pitchFamily="34" charset="0"/>
              <a:buNone/>
            </a:pPr>
            <a:r>
              <a:rPr lang="ja-JP" altLang="en-US" sz="1100" b="1" u="sng" dirty="0">
                <a:solidFill>
                  <a:srgbClr val="3333FF"/>
                </a:solidFill>
              </a:rPr>
              <a:t>１．場のデザインのスキル：場をつくり、つなげる</a:t>
            </a:r>
            <a:endParaRPr lang="en-US" altLang="ja-JP" sz="1100" b="1" u="sng" dirty="0">
              <a:solidFill>
                <a:srgbClr val="3333FF"/>
              </a:solidFill>
            </a:endParaRPr>
          </a:p>
          <a:p>
            <a:pPr marL="0" indent="0">
              <a:buNone/>
            </a:pPr>
            <a:r>
              <a:rPr lang="ja-JP" altLang="en-US" sz="1100" dirty="0"/>
              <a:t>　・目標を共有する。　</a:t>
            </a:r>
            <a:endParaRPr lang="en-US" altLang="ja-JP" sz="1100" dirty="0"/>
          </a:p>
          <a:p>
            <a:pPr marL="0" indent="0">
              <a:buNone/>
            </a:pPr>
            <a:r>
              <a:rPr lang="ja-JP" altLang="en-US" sz="1100" dirty="0"/>
              <a:t>　・テーマに従ってワークが効果的に進められるようガイドする。 　　　　　　　　　　　　</a:t>
            </a:r>
            <a:endParaRPr lang="en-US" altLang="ja-JP" sz="1100" dirty="0"/>
          </a:p>
          <a:p>
            <a:pPr marL="0" indent="0">
              <a:buNone/>
            </a:pPr>
            <a:r>
              <a:rPr lang="ja-JP" altLang="en-US" sz="1100" dirty="0"/>
              <a:t>　・メンバーをつなげ、主体的な参加意欲を引き出す。</a:t>
            </a:r>
            <a:endParaRPr lang="en-US" altLang="ja-JP" sz="1100" dirty="0"/>
          </a:p>
          <a:p>
            <a:pPr marL="0" indent="0">
              <a:buNone/>
            </a:pPr>
            <a:r>
              <a:rPr lang="ja-JP" altLang="en-US" sz="1100" dirty="0"/>
              <a:t>　・緊張や不安をなくすような話しやすいリラックスした雰囲気づくりを提供する。</a:t>
            </a:r>
            <a:endParaRPr lang="en-US" altLang="ja-JP" sz="1100" dirty="0"/>
          </a:p>
          <a:p>
            <a:pPr marL="0" indent="0">
              <a:buNone/>
            </a:pPr>
            <a:r>
              <a:rPr lang="ja-JP" altLang="en-US" sz="1100" dirty="0"/>
              <a:t>　・計画的に議論を進める。（時間配分を守る。話が脱線したら軌道修正する。）</a:t>
            </a:r>
            <a:endParaRPr lang="en-US" altLang="ja-JP" sz="1100" b="1" u="sng" dirty="0">
              <a:solidFill>
                <a:srgbClr val="3333FF"/>
              </a:solidFill>
            </a:endParaRPr>
          </a:p>
          <a:p>
            <a:pPr marL="0" indent="0">
              <a:buFont typeface="Arial" panose="020B0604020202020204" pitchFamily="34" charset="0"/>
              <a:buNone/>
            </a:pPr>
            <a:r>
              <a:rPr lang="ja-JP" altLang="en-US" sz="1100" b="1" u="sng" dirty="0">
                <a:solidFill>
                  <a:srgbClr val="3333FF"/>
                </a:solidFill>
              </a:rPr>
              <a:t>２．対人関係のスキル：受け止め、引き出す</a:t>
            </a:r>
            <a:endParaRPr lang="en-US" altLang="ja-JP" sz="1100" b="1" u="sng" dirty="0">
              <a:solidFill>
                <a:srgbClr val="3333FF"/>
              </a:solidFill>
            </a:endParaRPr>
          </a:p>
          <a:p>
            <a:pPr marL="0" indent="0">
              <a:buNone/>
            </a:pPr>
            <a:r>
              <a:rPr lang="ja-JP" altLang="en-US" sz="1100" dirty="0"/>
              <a:t>　・参加者の意見をよく聞き、持ち味や力を引き出す。</a:t>
            </a:r>
            <a:endParaRPr lang="en-US" altLang="ja-JP" sz="1100" dirty="0"/>
          </a:p>
          <a:p>
            <a:pPr marL="0" indent="0">
              <a:buFont typeface="Arial" panose="020B0604020202020204" pitchFamily="34" charset="0"/>
              <a:buNone/>
            </a:pPr>
            <a:r>
              <a:rPr lang="ja-JP" altLang="en-US" sz="1100" dirty="0"/>
              <a:t>　・自由に出された意見を受け入れる。　　　　　</a:t>
            </a:r>
            <a:endParaRPr lang="en-US" altLang="ja-JP" sz="1100" dirty="0"/>
          </a:p>
          <a:p>
            <a:pPr marL="0" indent="0">
              <a:buFont typeface="Arial" panose="020B0604020202020204" pitchFamily="34" charset="0"/>
              <a:buNone/>
            </a:pPr>
            <a:r>
              <a:rPr lang="ja-JP" altLang="en-US" sz="1100" dirty="0"/>
              <a:t>　・意見に込められた意味や真意を引き出す。</a:t>
            </a:r>
            <a:endParaRPr lang="en-US" altLang="ja-JP" sz="1100" dirty="0"/>
          </a:p>
          <a:p>
            <a:pPr marL="0" indent="0">
              <a:buNone/>
            </a:pPr>
            <a:r>
              <a:rPr lang="ja-JP" altLang="en-US" sz="1100" dirty="0"/>
              <a:t>　・出しゃばることなく適度の介入を心掛ける。</a:t>
            </a:r>
            <a:endParaRPr lang="en-US" altLang="ja-JP" sz="1100" u="sng" dirty="0"/>
          </a:p>
          <a:p>
            <a:pPr marL="0" indent="0">
              <a:buFont typeface="Arial" panose="020B0604020202020204" pitchFamily="34" charset="0"/>
              <a:buNone/>
            </a:pPr>
            <a:r>
              <a:rPr lang="ja-JP" altLang="en-US" sz="1100" b="1" u="sng" dirty="0">
                <a:solidFill>
                  <a:srgbClr val="3333FF"/>
                </a:solidFill>
              </a:rPr>
              <a:t>３．構造化のスキル：かみ合わせ、整理する</a:t>
            </a:r>
            <a:endParaRPr lang="en-US" altLang="ja-JP" sz="1100" b="1" u="sng" dirty="0">
              <a:solidFill>
                <a:srgbClr val="3333FF"/>
              </a:solidFill>
            </a:endParaRPr>
          </a:p>
          <a:p>
            <a:pPr marL="0" indent="0">
              <a:buFont typeface="Arial" panose="020B0604020202020204" pitchFamily="34" charset="0"/>
              <a:buNone/>
            </a:pPr>
            <a:r>
              <a:rPr lang="ja-JP" altLang="en-US" sz="1100" dirty="0"/>
              <a:t>　・出された意見を整理・確認する。　　　　　　</a:t>
            </a:r>
            <a:endParaRPr lang="en-US" altLang="ja-JP" sz="1100" dirty="0"/>
          </a:p>
          <a:p>
            <a:pPr marL="0" indent="0">
              <a:buFont typeface="Arial" panose="020B0604020202020204" pitchFamily="34" charset="0"/>
              <a:buNone/>
            </a:pPr>
            <a:r>
              <a:rPr lang="ja-JP" altLang="en-US" sz="1100" dirty="0"/>
              <a:t>　・論点を絞り込む。　　　　　　　　　</a:t>
            </a:r>
            <a:endParaRPr lang="en-US" altLang="ja-JP" sz="1100" dirty="0"/>
          </a:p>
          <a:p>
            <a:pPr marL="0" indent="0">
              <a:buFont typeface="Arial" panose="020B0604020202020204" pitchFamily="34" charset="0"/>
              <a:buNone/>
            </a:pPr>
            <a:r>
              <a:rPr lang="ja-JP" altLang="en-US" sz="1100" b="1" u="sng" dirty="0">
                <a:solidFill>
                  <a:srgbClr val="3333FF"/>
                </a:solidFill>
              </a:rPr>
              <a:t>４．合意形成のスキル：まとめて、分かち合う</a:t>
            </a:r>
          </a:p>
          <a:p>
            <a:pPr marL="0" indent="0">
              <a:buFont typeface="Arial" panose="020B0604020202020204" pitchFamily="34" charset="0"/>
              <a:buNone/>
            </a:pPr>
            <a:r>
              <a:rPr lang="ja-JP" altLang="en-US" sz="1100" dirty="0"/>
              <a:t>　・意見をまとめる。</a:t>
            </a:r>
          </a:p>
          <a:p>
            <a:pPr marL="0" indent="0">
              <a:buFont typeface="Arial" panose="020B0604020202020204" pitchFamily="34" charset="0"/>
              <a:buNone/>
            </a:pPr>
            <a:r>
              <a:rPr lang="ja-JP" altLang="en-US" sz="1100" dirty="0"/>
              <a:t>　・学びの意識化や気づきを促すために、振り返りの時間をつくる。　　</a:t>
            </a:r>
            <a:endParaRPr lang="en-US" altLang="ja-JP" sz="1100" dirty="0"/>
          </a:p>
          <a:p>
            <a:pPr marL="0" indent="0">
              <a:buFont typeface="Arial" panose="020B0604020202020204" pitchFamily="34" charset="0"/>
              <a:buNone/>
            </a:pPr>
            <a:endParaRPr lang="en-US" altLang="ja-JP" sz="1100" dirty="0"/>
          </a:p>
          <a:p>
            <a:pPr marL="0" lvl="0" indent="0" defTabSz="457200">
              <a:spcBef>
                <a:spcPts val="0"/>
              </a:spcBef>
              <a:buNone/>
            </a:pPr>
            <a:r>
              <a:rPr kumimoji="0" lang="ja-JP" altLang="en-US" sz="1100" dirty="0">
                <a:solidFill>
                  <a:prstClr val="black"/>
                </a:solidFill>
                <a:latin typeface="Calibri" panose="020F0502020204030204"/>
              </a:rPr>
              <a:t>＜引用して改変＞</a:t>
            </a:r>
            <a:endParaRPr kumimoji="0" lang="en-US" altLang="ja-JP" sz="1100" dirty="0">
              <a:solidFill>
                <a:prstClr val="black"/>
              </a:solidFill>
              <a:latin typeface="Calibri" panose="020F0502020204030204"/>
            </a:endParaRPr>
          </a:p>
          <a:p>
            <a:pPr marL="0" lvl="0" indent="0" defTabSz="457200">
              <a:lnSpc>
                <a:spcPts val="1300"/>
              </a:lnSpc>
              <a:spcBef>
                <a:spcPts val="0"/>
              </a:spcBef>
              <a:buNone/>
            </a:pPr>
            <a:r>
              <a:rPr kumimoji="0" lang="ja-JP" altLang="en-US" sz="1100" dirty="0">
                <a:solidFill>
                  <a:prstClr val="black"/>
                </a:solidFill>
                <a:latin typeface="Calibri" panose="020F0502020204030204"/>
              </a:rPr>
              <a:t>・本間啓二</a:t>
            </a:r>
            <a:r>
              <a:rPr kumimoji="0" lang="en-US" altLang="ja-JP" sz="1100" dirty="0">
                <a:solidFill>
                  <a:prstClr val="black"/>
                </a:solidFill>
                <a:latin typeface="Calibri" panose="020F0502020204030204"/>
              </a:rPr>
              <a:t>, </a:t>
            </a:r>
            <a:r>
              <a:rPr kumimoji="0" lang="ja-JP" altLang="en-US" sz="1100" dirty="0">
                <a:solidFill>
                  <a:prstClr val="black"/>
                </a:solidFill>
                <a:latin typeface="Calibri" panose="020F0502020204030204"/>
              </a:rPr>
              <a:t>他：大学等におけるキャリア教育実践講習テキスト</a:t>
            </a:r>
            <a:r>
              <a:rPr kumimoji="0" lang="en-US" altLang="ja-JP" sz="1100" dirty="0">
                <a:solidFill>
                  <a:prstClr val="black"/>
                </a:solidFill>
                <a:latin typeface="Calibri" panose="020F0502020204030204"/>
              </a:rPr>
              <a:t>, </a:t>
            </a:r>
            <a:r>
              <a:rPr kumimoji="0" lang="ja-JP" altLang="en-US" sz="1100" dirty="0">
                <a:solidFill>
                  <a:prstClr val="black"/>
                </a:solidFill>
                <a:latin typeface="Calibri" panose="020F0502020204030204"/>
              </a:rPr>
              <a:t>グループワーク ファシリテー</a:t>
            </a:r>
            <a:endParaRPr kumimoji="0" lang="en-US" altLang="ja-JP" sz="1100" dirty="0">
              <a:solidFill>
                <a:prstClr val="black"/>
              </a:solidFill>
              <a:latin typeface="Calibri" panose="020F0502020204030204"/>
            </a:endParaRPr>
          </a:p>
          <a:p>
            <a:pPr marL="0" lvl="0" indent="0" defTabSz="457200">
              <a:lnSpc>
                <a:spcPts val="1300"/>
              </a:lnSpc>
              <a:spcBef>
                <a:spcPts val="0"/>
              </a:spcBef>
              <a:buNone/>
            </a:pPr>
            <a:r>
              <a:rPr kumimoji="0" lang="ja-JP" altLang="en-US" sz="1100" dirty="0">
                <a:solidFill>
                  <a:prstClr val="black"/>
                </a:solidFill>
                <a:latin typeface="Calibri" panose="020F0502020204030204"/>
              </a:rPr>
              <a:t>　ションの意義と実際</a:t>
            </a:r>
            <a:r>
              <a:rPr kumimoji="0" lang="en-US" altLang="ja-JP" sz="1100" dirty="0">
                <a:solidFill>
                  <a:prstClr val="black"/>
                </a:solidFill>
                <a:latin typeface="Calibri" panose="020F0502020204030204"/>
              </a:rPr>
              <a:t>, </a:t>
            </a:r>
            <a:r>
              <a:rPr kumimoji="0" lang="ja-JP" altLang="en-US" sz="1100" dirty="0">
                <a:solidFill>
                  <a:prstClr val="black"/>
                </a:solidFill>
                <a:latin typeface="Calibri" panose="020F0502020204030204"/>
              </a:rPr>
              <a:t>厚生労働省委託事業 平成 </a:t>
            </a:r>
            <a:r>
              <a:rPr kumimoji="0" lang="en-US" altLang="ja-JP" sz="1100" dirty="0">
                <a:solidFill>
                  <a:prstClr val="black"/>
                </a:solidFill>
                <a:latin typeface="Calibri" panose="020F0502020204030204"/>
              </a:rPr>
              <a:t>25 </a:t>
            </a:r>
            <a:r>
              <a:rPr kumimoji="0" lang="ja-JP" altLang="en-US" sz="1100" dirty="0">
                <a:solidFill>
                  <a:prstClr val="black"/>
                </a:solidFill>
                <a:latin typeface="Calibri" panose="020F0502020204030204"/>
              </a:rPr>
              <a:t>年度キャリア教育専門人材養成事業</a:t>
            </a:r>
            <a:r>
              <a:rPr kumimoji="0" lang="en-US" altLang="ja-JP" sz="1100" dirty="0">
                <a:solidFill>
                  <a:prstClr val="black"/>
                </a:solidFill>
                <a:latin typeface="Calibri" panose="020F0502020204030204"/>
              </a:rPr>
              <a:t>, </a:t>
            </a:r>
            <a:r>
              <a:rPr kumimoji="0" lang="ja-JP" altLang="en-US" sz="1100" dirty="0">
                <a:solidFill>
                  <a:prstClr val="black"/>
                </a:solidFill>
                <a:latin typeface="Calibri" panose="020F0502020204030204"/>
              </a:rPr>
              <a:t>キャ　　</a:t>
            </a:r>
            <a:endParaRPr kumimoji="0" lang="en-US" altLang="ja-JP" sz="1100" dirty="0">
              <a:solidFill>
                <a:prstClr val="black"/>
              </a:solidFill>
              <a:latin typeface="Calibri" panose="020F0502020204030204"/>
            </a:endParaRPr>
          </a:p>
          <a:p>
            <a:pPr marL="0" lvl="0" indent="0" defTabSz="457200">
              <a:lnSpc>
                <a:spcPts val="1300"/>
              </a:lnSpc>
              <a:spcBef>
                <a:spcPts val="0"/>
              </a:spcBef>
              <a:buNone/>
            </a:pPr>
            <a:r>
              <a:rPr kumimoji="0" lang="ja-JP" altLang="en-US" sz="1100" dirty="0">
                <a:solidFill>
                  <a:prstClr val="black"/>
                </a:solidFill>
                <a:latin typeface="Calibri" panose="020F0502020204030204"/>
              </a:rPr>
              <a:t>　リア・コンサルティング協議会</a:t>
            </a:r>
            <a:r>
              <a:rPr kumimoji="0" lang="en-US" altLang="ja-JP" sz="1100" dirty="0">
                <a:solidFill>
                  <a:prstClr val="black"/>
                </a:solidFill>
                <a:latin typeface="Calibri" panose="020F0502020204030204"/>
              </a:rPr>
              <a:t>, p129-130, 2014. </a:t>
            </a:r>
          </a:p>
          <a:p>
            <a:pPr marL="0" lvl="0" indent="0" defTabSz="457200">
              <a:lnSpc>
                <a:spcPts val="1300"/>
              </a:lnSpc>
              <a:spcBef>
                <a:spcPts val="0"/>
              </a:spcBef>
              <a:buNone/>
            </a:pPr>
            <a:r>
              <a:rPr kumimoji="0" lang="ja-JP" altLang="en-US" sz="1100" dirty="0">
                <a:solidFill>
                  <a:prstClr val="black"/>
                </a:solidFill>
                <a:latin typeface="Calibri" panose="020F0502020204030204"/>
              </a:rPr>
              <a:t>・堀公俊：ファシリテーション入門</a:t>
            </a:r>
            <a:r>
              <a:rPr kumimoji="0" lang="en-US" altLang="ja-JP" sz="1100" dirty="0">
                <a:solidFill>
                  <a:prstClr val="black"/>
                </a:solidFill>
                <a:latin typeface="Calibri" panose="020F0502020204030204"/>
              </a:rPr>
              <a:t>, p.51-55</a:t>
            </a:r>
            <a:r>
              <a:rPr kumimoji="0" lang="ja-JP" altLang="en-US" sz="1100" dirty="0">
                <a:solidFill>
                  <a:prstClr val="black"/>
                </a:solidFill>
                <a:latin typeface="Calibri" panose="020F0502020204030204"/>
              </a:rPr>
              <a:t> 日本経済新聞社</a:t>
            </a:r>
            <a:r>
              <a:rPr kumimoji="0" lang="en-US" altLang="ja-JP" sz="1100" dirty="0">
                <a:solidFill>
                  <a:prstClr val="black"/>
                </a:solidFill>
                <a:latin typeface="Calibri" panose="020F0502020204030204"/>
              </a:rPr>
              <a:t>, 2004.</a:t>
            </a:r>
          </a:p>
          <a:p>
            <a:pPr marL="0" indent="0">
              <a:buFont typeface="Arial" panose="020B0604020202020204" pitchFamily="34" charset="0"/>
              <a:buNone/>
            </a:pPr>
            <a:endParaRPr lang="en-US" altLang="ja-JP" sz="1000" dirty="0"/>
          </a:p>
        </p:txBody>
      </p:sp>
      <p:pic>
        <p:nvPicPr>
          <p:cNvPr id="18" name="図 17">
            <a:extLst>
              <a:ext uri="{FF2B5EF4-FFF2-40B4-BE49-F238E27FC236}">
                <a16:creationId xmlns:a16="http://schemas.microsoft.com/office/drawing/2014/main" id="{C51CF27C-511B-4F4A-86C0-A863C20701BD}"/>
              </a:ext>
            </a:extLst>
          </p:cNvPr>
          <p:cNvPicPr>
            <a:picLocks noChangeAspect="1"/>
          </p:cNvPicPr>
          <p:nvPr/>
        </p:nvPicPr>
        <p:blipFill>
          <a:blip r:embed="rId2" cstate="print">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760040" y="8700087"/>
            <a:ext cx="1028488" cy="805515"/>
          </a:xfrm>
          <a:prstGeom prst="rect">
            <a:avLst/>
          </a:prstGeom>
        </p:spPr>
      </p:pic>
      <p:sp>
        <p:nvSpPr>
          <p:cNvPr id="5" name="正方形/長方形 4">
            <a:extLst>
              <a:ext uri="{FF2B5EF4-FFF2-40B4-BE49-F238E27FC236}">
                <a16:creationId xmlns:a16="http://schemas.microsoft.com/office/drawing/2014/main" id="{1FD1F40E-9DD1-48DE-9F30-8E7AD359E35B}"/>
              </a:ext>
            </a:extLst>
          </p:cNvPr>
          <p:cNvSpPr/>
          <p:nvPr/>
        </p:nvSpPr>
        <p:spPr>
          <a:xfrm>
            <a:off x="4428703" y="2734"/>
            <a:ext cx="3089131" cy="300172"/>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ja-JP" altLang="en-US" sz="1200" dirty="0">
                <a:solidFill>
                  <a:schemeClr val="tx1"/>
                </a:solidFill>
              </a:rPr>
              <a:t>　</a:t>
            </a:r>
            <a:r>
              <a:rPr lang="en-US" altLang="ja-JP" sz="1200" dirty="0">
                <a:solidFill>
                  <a:schemeClr val="tx1"/>
                </a:solidFill>
              </a:rPr>
              <a:t>【  </a:t>
            </a:r>
            <a:r>
              <a:rPr kumimoji="1" lang="ja-JP" altLang="en-US" sz="1200" dirty="0">
                <a:solidFill>
                  <a:schemeClr val="tx1"/>
                </a:solidFill>
              </a:rPr>
              <a:t>資料</a:t>
            </a:r>
            <a:r>
              <a:rPr lang="en-US" altLang="ja-JP" sz="1200" dirty="0">
                <a:solidFill>
                  <a:schemeClr val="tx1"/>
                </a:solidFill>
              </a:rPr>
              <a:t>17-1</a:t>
            </a:r>
            <a:r>
              <a:rPr lang="ja-JP" altLang="en-US" sz="1200" dirty="0">
                <a:solidFill>
                  <a:schemeClr val="tx1"/>
                </a:solidFill>
              </a:rPr>
              <a:t>）</a:t>
            </a:r>
            <a:r>
              <a:rPr lang="en-US" altLang="ja-JP" sz="1200" dirty="0">
                <a:solidFill>
                  <a:schemeClr val="tx1"/>
                </a:solidFill>
              </a:rPr>
              <a:t> </a:t>
            </a:r>
            <a:r>
              <a:rPr kumimoji="1" lang="en-US" altLang="ja-JP" sz="1200" dirty="0">
                <a:solidFill>
                  <a:schemeClr val="tx1"/>
                </a:solidFill>
              </a:rPr>
              <a:t>】</a:t>
            </a:r>
            <a:endParaRPr kumimoji="1" lang="ja-JP" altLang="en-US" sz="1200" dirty="0">
              <a:solidFill>
                <a:schemeClr val="tx1"/>
              </a:solidFill>
            </a:endParaRPr>
          </a:p>
        </p:txBody>
      </p:sp>
      <p:sp>
        <p:nvSpPr>
          <p:cNvPr id="6" name="テキスト ボックス 5">
            <a:extLst>
              <a:ext uri="{FF2B5EF4-FFF2-40B4-BE49-F238E27FC236}">
                <a16:creationId xmlns:a16="http://schemas.microsoft.com/office/drawing/2014/main" id="{B1016E8B-7D94-4121-A2B8-8C165E7C4424}"/>
              </a:ext>
            </a:extLst>
          </p:cNvPr>
          <p:cNvSpPr txBox="1"/>
          <p:nvPr/>
        </p:nvSpPr>
        <p:spPr>
          <a:xfrm>
            <a:off x="532241" y="7726082"/>
            <a:ext cx="1407544" cy="261610"/>
          </a:xfrm>
          <a:prstGeom prst="rect">
            <a:avLst/>
          </a:prstGeom>
          <a:noFill/>
        </p:spPr>
        <p:txBody>
          <a:bodyPr wrap="square" rtlCol="0">
            <a:spAutoFit/>
          </a:bodyPr>
          <a:lstStyle/>
          <a:p>
            <a:r>
              <a:rPr kumimoji="1" lang="en-US" altLang="ja-JP" sz="1100" b="1" dirty="0"/>
              <a:t>【</a:t>
            </a:r>
            <a:r>
              <a:rPr kumimoji="1" lang="ja-JP" altLang="en-US" sz="1100" b="1" dirty="0"/>
              <a:t>スケジュール</a:t>
            </a:r>
            <a:r>
              <a:rPr kumimoji="1" lang="en-US" altLang="ja-JP" sz="1100" b="1" dirty="0"/>
              <a:t>】</a:t>
            </a:r>
            <a:endParaRPr kumimoji="1" lang="ja-JP" altLang="en-US" sz="1100" b="1" dirty="0"/>
          </a:p>
        </p:txBody>
      </p:sp>
      <p:sp>
        <p:nvSpPr>
          <p:cNvPr id="10" name="テキスト ボックス 9">
            <a:extLst>
              <a:ext uri="{FF2B5EF4-FFF2-40B4-BE49-F238E27FC236}">
                <a16:creationId xmlns:a16="http://schemas.microsoft.com/office/drawing/2014/main" id="{AD4859A7-9B01-42A1-B46B-B7082C7DEDF4}"/>
              </a:ext>
            </a:extLst>
          </p:cNvPr>
          <p:cNvSpPr txBox="1"/>
          <p:nvPr/>
        </p:nvSpPr>
        <p:spPr>
          <a:xfrm>
            <a:off x="817704" y="9787948"/>
            <a:ext cx="6120680" cy="261610"/>
          </a:xfrm>
          <a:prstGeom prst="rect">
            <a:avLst/>
          </a:prstGeom>
          <a:noFill/>
        </p:spPr>
        <p:txBody>
          <a:bodyPr wrap="square" rtlCol="0">
            <a:spAutoFit/>
          </a:bodyPr>
          <a:lstStyle/>
          <a:p>
            <a:pPr algn="r"/>
            <a:r>
              <a:rPr kumimoji="1" lang="en-US" altLang="ja-JP" sz="1100" b="1" dirty="0">
                <a:solidFill>
                  <a:srgbClr val="FF0000"/>
                </a:solidFill>
              </a:rPr>
              <a:t>※</a:t>
            </a:r>
            <a:r>
              <a:rPr kumimoji="1" lang="ja-JP" altLang="en-US" sz="1100" b="1" dirty="0">
                <a:solidFill>
                  <a:srgbClr val="FF0000"/>
                </a:solidFill>
              </a:rPr>
              <a:t>ファシリテーターも</a:t>
            </a:r>
            <a:r>
              <a:rPr kumimoji="1" lang="ja-JP" altLang="en-US" sz="1100" b="1">
                <a:solidFill>
                  <a:srgbClr val="FF0000"/>
                </a:solidFill>
              </a:rPr>
              <a:t>研修受講者へ</a:t>
            </a:r>
            <a:r>
              <a:rPr kumimoji="1" lang="ja-JP" altLang="en-US" sz="1100" b="1" dirty="0">
                <a:solidFill>
                  <a:srgbClr val="FF0000"/>
                </a:solidFill>
              </a:rPr>
              <a:t>のオリエンテーションから出席し、全講義に参加すること。</a:t>
            </a:r>
          </a:p>
        </p:txBody>
      </p:sp>
      <p:sp>
        <p:nvSpPr>
          <p:cNvPr id="9" name="吹き出し: 角を丸めた四角形 8">
            <a:extLst>
              <a:ext uri="{FF2B5EF4-FFF2-40B4-BE49-F238E27FC236}">
                <a16:creationId xmlns:a16="http://schemas.microsoft.com/office/drawing/2014/main" id="{20D8B7EA-D4A9-4DF6-BC9D-EB02C3827B14}"/>
              </a:ext>
            </a:extLst>
          </p:cNvPr>
          <p:cNvSpPr/>
          <p:nvPr/>
        </p:nvSpPr>
        <p:spPr>
          <a:xfrm>
            <a:off x="1692399" y="7201139"/>
            <a:ext cx="4928254" cy="358582"/>
          </a:xfrm>
          <a:prstGeom prst="wedgeRoundRectCallout">
            <a:avLst>
              <a:gd name="adj1" fmla="val -18128"/>
              <a:gd name="adj2" fmla="val 89407"/>
              <a:gd name="adj3" fmla="val 16667"/>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a:t>時間配分は、各自治体のスケジュールと合わせて記載してください。</a:t>
            </a:r>
          </a:p>
        </p:txBody>
      </p:sp>
      <p:sp>
        <p:nvSpPr>
          <p:cNvPr id="11" name="四角形: 角を丸くする 10">
            <a:extLst>
              <a:ext uri="{FF2B5EF4-FFF2-40B4-BE49-F238E27FC236}">
                <a16:creationId xmlns:a16="http://schemas.microsoft.com/office/drawing/2014/main" id="{7F06D434-FDB8-40C9-AF65-4B2AFE4C37F3}"/>
              </a:ext>
            </a:extLst>
          </p:cNvPr>
          <p:cNvSpPr/>
          <p:nvPr/>
        </p:nvSpPr>
        <p:spPr>
          <a:xfrm>
            <a:off x="2556495" y="7705403"/>
            <a:ext cx="1008112" cy="2035958"/>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38646625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字幕 2">
            <a:extLst>
              <a:ext uri="{FF2B5EF4-FFF2-40B4-BE49-F238E27FC236}">
                <a16:creationId xmlns:a16="http://schemas.microsoft.com/office/drawing/2014/main" id="{CF4E8EE2-7D51-4665-B5DF-B0D8C1A268AD}"/>
              </a:ext>
            </a:extLst>
          </p:cNvPr>
          <p:cNvSpPr txBox="1">
            <a:spLocks/>
          </p:cNvSpPr>
          <p:nvPr/>
        </p:nvSpPr>
        <p:spPr>
          <a:xfrm>
            <a:off x="828831" y="3589352"/>
            <a:ext cx="5670947" cy="2434073"/>
          </a:xfrm>
          <a:prstGeom prst="rect">
            <a:avLst/>
          </a:prstGeom>
        </p:spPr>
        <p:txBody>
          <a:bodyPr vert="horz" lIns="100817" tIns="50408" rIns="100817" bIns="50408" rtlCol="0">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defTabSz="756095">
              <a:spcBef>
                <a:spcPts val="827"/>
              </a:spcBef>
            </a:pPr>
            <a:endParaRPr lang="ja-JP" altLang="en-US" sz="1985">
              <a:solidFill>
                <a:prstClr val="black"/>
              </a:solidFill>
              <a:latin typeface="Calibri" panose="020F0502020204030204"/>
              <a:ea typeface="游ゴシック" panose="020B0400000000000000" pitchFamily="50" charset="-128"/>
            </a:endParaRPr>
          </a:p>
        </p:txBody>
      </p:sp>
      <p:sp>
        <p:nvSpPr>
          <p:cNvPr id="5" name="字幕 2">
            <a:extLst>
              <a:ext uri="{FF2B5EF4-FFF2-40B4-BE49-F238E27FC236}">
                <a16:creationId xmlns:a16="http://schemas.microsoft.com/office/drawing/2014/main" id="{8BA1D0F3-01CF-4875-A93C-10821497445A}"/>
              </a:ext>
            </a:extLst>
          </p:cNvPr>
          <p:cNvSpPr txBox="1">
            <a:spLocks/>
          </p:cNvSpPr>
          <p:nvPr/>
        </p:nvSpPr>
        <p:spPr>
          <a:xfrm>
            <a:off x="1063100" y="3589352"/>
            <a:ext cx="5670947" cy="2434073"/>
          </a:xfrm>
          <a:prstGeom prst="rect">
            <a:avLst/>
          </a:prstGeom>
        </p:spPr>
        <p:txBody>
          <a:bodyPr vert="horz" lIns="100817" tIns="50408" rIns="100817" bIns="50408" rtlCol="0">
            <a:normAutofit/>
          </a:bodyPr>
          <a:lstStyle>
            <a:lvl1pPr marL="0" indent="0" algn="ctr" defTabSz="685800" rtl="0" eaLnBrk="1" latinLnBrk="0" hangingPunct="1">
              <a:lnSpc>
                <a:spcPct val="90000"/>
              </a:lnSpc>
              <a:spcBef>
                <a:spcPts val="750"/>
              </a:spcBef>
              <a:buFont typeface="Arial" panose="020B0604020202020204" pitchFamily="34" charset="0"/>
              <a:buNone/>
              <a:defRPr kumimoji="1"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kumimoji="1"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kumimoji="1"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kumimoji="1" sz="1200" kern="1200">
                <a:solidFill>
                  <a:schemeClr val="tx1"/>
                </a:solidFill>
                <a:latin typeface="+mn-lt"/>
                <a:ea typeface="+mn-ea"/>
                <a:cs typeface="+mn-cs"/>
              </a:defRPr>
            </a:lvl9pPr>
          </a:lstStyle>
          <a:p>
            <a:pPr defTabSz="756095">
              <a:spcBef>
                <a:spcPts val="827"/>
              </a:spcBef>
            </a:pPr>
            <a:endParaRPr lang="ja-JP" altLang="en-US" sz="1985">
              <a:solidFill>
                <a:prstClr val="black"/>
              </a:solidFill>
              <a:latin typeface="Calibri" panose="020F0502020204030204"/>
              <a:ea typeface="游ゴシック" panose="020B0400000000000000" pitchFamily="50" charset="-128"/>
            </a:endParaRPr>
          </a:p>
        </p:txBody>
      </p:sp>
      <p:graphicFrame>
        <p:nvGraphicFramePr>
          <p:cNvPr id="6" name="表 5">
            <a:extLst>
              <a:ext uri="{FF2B5EF4-FFF2-40B4-BE49-F238E27FC236}">
                <a16:creationId xmlns:a16="http://schemas.microsoft.com/office/drawing/2014/main" id="{29047036-546E-4D29-8741-51F5A4388D1C}"/>
              </a:ext>
            </a:extLst>
          </p:cNvPr>
          <p:cNvGraphicFramePr>
            <a:graphicFrameLocks noGrp="1"/>
          </p:cNvGraphicFramePr>
          <p:nvPr>
            <p:extLst>
              <p:ext uri="{D42A27DB-BD31-4B8C-83A1-F6EECF244321}">
                <p14:modId xmlns:p14="http://schemas.microsoft.com/office/powerpoint/2010/main" val="1875092546"/>
              </p:ext>
            </p:extLst>
          </p:nvPr>
        </p:nvGraphicFramePr>
        <p:xfrm>
          <a:off x="972320" y="785925"/>
          <a:ext cx="5760112" cy="7636854"/>
        </p:xfrm>
        <a:graphic>
          <a:graphicData uri="http://schemas.openxmlformats.org/drawingml/2006/table">
            <a:tbl>
              <a:tblPr firstRow="1" bandRow="1">
                <a:tableStyleId>{5940675A-B579-460E-94D1-54222C63F5DA}</a:tableStyleId>
              </a:tblPr>
              <a:tblGrid>
                <a:gridCol w="936103">
                  <a:extLst>
                    <a:ext uri="{9D8B030D-6E8A-4147-A177-3AD203B41FA5}">
                      <a16:colId xmlns:a16="http://schemas.microsoft.com/office/drawing/2014/main" val="2363955139"/>
                    </a:ext>
                  </a:extLst>
                </a:gridCol>
                <a:gridCol w="4824009">
                  <a:extLst>
                    <a:ext uri="{9D8B030D-6E8A-4147-A177-3AD203B41FA5}">
                      <a16:colId xmlns:a16="http://schemas.microsoft.com/office/drawing/2014/main" val="83629823"/>
                    </a:ext>
                  </a:extLst>
                </a:gridCol>
              </a:tblGrid>
              <a:tr h="253122">
                <a:tc>
                  <a:txBody>
                    <a:bodyPr/>
                    <a:lstStyle/>
                    <a:p>
                      <a:pPr algn="ctr"/>
                      <a:r>
                        <a:rPr kumimoji="1" lang="ja-JP" altLang="en-US" sz="1050" dirty="0"/>
                        <a:t>事柄</a:t>
                      </a:r>
                    </a:p>
                  </a:txBody>
                  <a:tcPr>
                    <a:solidFill>
                      <a:schemeClr val="accent1">
                        <a:lumMod val="20000"/>
                        <a:lumOff val="80000"/>
                      </a:schemeClr>
                    </a:solidFill>
                  </a:tcPr>
                </a:tc>
                <a:tc>
                  <a:txBody>
                    <a:bodyPr/>
                    <a:lstStyle/>
                    <a:p>
                      <a:pPr algn="ctr"/>
                      <a:r>
                        <a:rPr kumimoji="1" lang="ja-JP" altLang="en-US" sz="1050" dirty="0"/>
                        <a:t>取　扱　い　技　法　の　例</a:t>
                      </a:r>
                    </a:p>
                  </a:txBody>
                  <a:tcPr>
                    <a:solidFill>
                      <a:schemeClr val="accent1">
                        <a:lumMod val="20000"/>
                        <a:lumOff val="80000"/>
                      </a:schemeClr>
                    </a:solidFill>
                  </a:tcPr>
                </a:tc>
                <a:extLst>
                  <a:ext uri="{0D108BD9-81ED-4DB2-BD59-A6C34878D82A}">
                    <a16:rowId xmlns:a16="http://schemas.microsoft.com/office/drawing/2014/main" val="1810150274"/>
                  </a:ext>
                </a:extLst>
              </a:tr>
              <a:tr h="1224449">
                <a:tc>
                  <a:txBody>
                    <a:bodyPr/>
                    <a:lstStyle/>
                    <a:p>
                      <a:endParaRPr kumimoji="1" lang="en-US" altLang="ja-JP" sz="1050" dirty="0"/>
                    </a:p>
                    <a:p>
                      <a:r>
                        <a:rPr kumimoji="1" lang="ja-JP" altLang="en-US" sz="1050" dirty="0"/>
                        <a:t>グループメンバーが発言しようとしない場合</a:t>
                      </a:r>
                    </a:p>
                  </a:txBody>
                  <a:tcPr/>
                </a:tc>
                <a:tc>
                  <a:txBody>
                    <a:bodyPr/>
                    <a:lstStyle/>
                    <a:p>
                      <a:r>
                        <a:rPr kumimoji="1" lang="ja-JP" altLang="en-US" sz="1050" dirty="0"/>
                        <a:t>・しばらくそのままにしておき、他のグループメンバーがどのように発言し　</a:t>
                      </a:r>
                      <a:endParaRPr kumimoji="1" lang="en-US" altLang="ja-JP" sz="1050" dirty="0"/>
                    </a:p>
                    <a:p>
                      <a:r>
                        <a:rPr kumimoji="1" lang="ja-JP" altLang="en-US" sz="1050" dirty="0"/>
                        <a:t>　</a:t>
                      </a:r>
                      <a:r>
                        <a:rPr kumimoji="1" lang="ja-JP" altLang="en-US" sz="1050" dirty="0" err="1"/>
                        <a:t>て</a:t>
                      </a:r>
                      <a:r>
                        <a:rPr kumimoji="1" lang="ja-JP" altLang="en-US" sz="1050" dirty="0"/>
                        <a:t>いるかを観察する時間を与える。他の参加者の発言に反応する行動が見</a:t>
                      </a:r>
                      <a:endParaRPr kumimoji="1" lang="en-US" altLang="ja-JP" sz="1050" dirty="0"/>
                    </a:p>
                    <a:p>
                      <a:r>
                        <a:rPr kumimoji="1" lang="ja-JP" altLang="en-US" sz="1050" dirty="0">
                          <a:solidFill>
                            <a:schemeClr val="tx1"/>
                          </a:solidFill>
                        </a:rPr>
                        <a:t>　られたら指名して答えやすい質問を行い、発言を促す。</a:t>
                      </a:r>
                    </a:p>
                    <a:p>
                      <a:r>
                        <a:rPr kumimoji="1" lang="ja-JP" altLang="en-US" sz="1050" dirty="0">
                          <a:solidFill>
                            <a:schemeClr val="tx1"/>
                          </a:solidFill>
                        </a:rPr>
                        <a:t>・例えば、「一番苦労した点はどこですか？」、「もう少しここを良くすれ</a:t>
                      </a:r>
                      <a:endParaRPr kumimoji="1" lang="en-US" altLang="ja-JP" sz="1050" dirty="0">
                        <a:solidFill>
                          <a:schemeClr val="tx1"/>
                        </a:solidFill>
                      </a:endParaRPr>
                    </a:p>
                    <a:p>
                      <a:r>
                        <a:rPr kumimoji="1" lang="ja-JP" altLang="en-US" sz="1050" dirty="0">
                          <a:solidFill>
                            <a:schemeClr val="tx1"/>
                          </a:solidFill>
                        </a:rPr>
                        <a:t>　</a:t>
                      </a:r>
                      <a:r>
                        <a:rPr kumimoji="1" lang="ja-JP" altLang="en-US" sz="1050" dirty="0" err="1">
                          <a:solidFill>
                            <a:schemeClr val="tx1"/>
                          </a:solidFill>
                        </a:rPr>
                        <a:t>ば</a:t>
                      </a:r>
                      <a:r>
                        <a:rPr kumimoji="1" lang="ja-JP" altLang="en-US" sz="1050" dirty="0">
                          <a:solidFill>
                            <a:schemeClr val="tx1"/>
                          </a:solidFill>
                        </a:rPr>
                        <a:t>よかったというところはありませんか？」と質問を投げかけてみる。</a:t>
                      </a:r>
                      <a:endParaRPr kumimoji="1" lang="en-US" altLang="ja-JP" sz="1050" dirty="0">
                        <a:solidFill>
                          <a:schemeClr val="tx1"/>
                        </a:solidFill>
                      </a:endParaRPr>
                    </a:p>
                    <a:p>
                      <a:r>
                        <a:rPr kumimoji="1" lang="ja-JP" altLang="en-US" sz="1050" dirty="0"/>
                        <a:t>・グループワークに抵抗を示したり、流れに乗れなくて参加しないグループ</a:t>
                      </a:r>
                      <a:endParaRPr kumimoji="1" lang="en-US" altLang="ja-JP" sz="1050" dirty="0"/>
                    </a:p>
                    <a:p>
                      <a:r>
                        <a:rPr kumimoji="1" lang="ja-JP" altLang="en-US" sz="1050" dirty="0"/>
                        <a:t>　メンバーがいる場合には、グループワークの狙いや内容、条件、留意点な</a:t>
                      </a:r>
                      <a:endParaRPr kumimoji="1" lang="en-US" altLang="ja-JP" sz="1050" dirty="0"/>
                    </a:p>
                    <a:p>
                      <a:r>
                        <a:rPr kumimoji="1" lang="ja-JP" altLang="en-US" sz="1050" dirty="0"/>
                        <a:t>　</a:t>
                      </a:r>
                      <a:r>
                        <a:rPr kumimoji="1" lang="ja-JP" altLang="en-US" sz="1050" dirty="0" err="1"/>
                        <a:t>どを</a:t>
                      </a:r>
                      <a:r>
                        <a:rPr kumimoji="1" lang="ja-JP" altLang="en-US" sz="1050" dirty="0"/>
                        <a:t>説明した後で質問したり、参加の仕方のモデルを示したりして速やか</a:t>
                      </a:r>
                      <a:endParaRPr kumimoji="1" lang="en-US" altLang="ja-JP" sz="1050" dirty="0"/>
                    </a:p>
                    <a:p>
                      <a:r>
                        <a:rPr kumimoji="1" lang="ja-JP" altLang="en-US" sz="1050" dirty="0"/>
                        <a:t>　に抵抗を取り除いたり、参加意欲を高めておく。</a:t>
                      </a:r>
                    </a:p>
                  </a:txBody>
                  <a:tcPr/>
                </a:tc>
                <a:extLst>
                  <a:ext uri="{0D108BD9-81ED-4DB2-BD59-A6C34878D82A}">
                    <a16:rowId xmlns:a16="http://schemas.microsoft.com/office/drawing/2014/main" val="3771374746"/>
                  </a:ext>
                </a:extLst>
              </a:tr>
              <a:tr h="744476">
                <a:tc>
                  <a:txBody>
                    <a:bodyPr/>
                    <a:lstStyle/>
                    <a:p>
                      <a:endParaRPr kumimoji="1" lang="en-US" altLang="ja-JP" sz="1050" dirty="0"/>
                    </a:p>
                    <a:p>
                      <a:r>
                        <a:rPr kumimoji="1" lang="ja-JP" altLang="en-US" sz="1050" dirty="0"/>
                        <a:t>発言しすぎるメンバーがいる場合</a:t>
                      </a:r>
                    </a:p>
                  </a:txBody>
                  <a:tcPr/>
                </a:tc>
                <a:tc>
                  <a:txBody>
                    <a:bodyPr/>
                    <a:lstStyle/>
                    <a:p>
                      <a:r>
                        <a:rPr kumimoji="1" lang="ja-JP" altLang="en-US" sz="1050" dirty="0"/>
                        <a:t>・「今の〇〇さんの発言について、皆さんはどう思いますか」等、他のグ</a:t>
                      </a:r>
                      <a:endParaRPr kumimoji="1" lang="en-US" altLang="ja-JP" sz="1050" dirty="0"/>
                    </a:p>
                    <a:p>
                      <a:r>
                        <a:rPr kumimoji="1" lang="ja-JP" altLang="en-US" sz="1050" dirty="0"/>
                        <a:t>　ループメンバーに質問を投げかけることによって、次の発言を封じる。</a:t>
                      </a:r>
                    </a:p>
                    <a:p>
                      <a:r>
                        <a:rPr kumimoji="1" lang="ja-JP" altLang="en-US" sz="1050" dirty="0"/>
                        <a:t>・その発言を無視して、他のグループメンバーに発言を求めるようにする</a:t>
                      </a:r>
                      <a:endParaRPr kumimoji="1" lang="en-US" altLang="ja-JP" sz="1050" dirty="0"/>
                    </a:p>
                    <a:p>
                      <a:r>
                        <a:rPr kumimoji="1" lang="ja-JP" altLang="en-US" sz="1050" dirty="0"/>
                        <a:t>　それでも発言を止めない場合は、「他の人の意見も聞いてみたいので」と</a:t>
                      </a:r>
                      <a:endParaRPr kumimoji="1" lang="en-US" altLang="ja-JP" sz="1050" dirty="0"/>
                    </a:p>
                    <a:p>
                      <a:r>
                        <a:rPr kumimoji="1" lang="ja-JP" altLang="en-US" sz="1050" dirty="0"/>
                        <a:t>　告げ、明確に阻止する。</a:t>
                      </a:r>
                    </a:p>
                  </a:txBody>
                  <a:tcPr/>
                </a:tc>
                <a:extLst>
                  <a:ext uri="{0D108BD9-81ED-4DB2-BD59-A6C34878D82A}">
                    <a16:rowId xmlns:a16="http://schemas.microsoft.com/office/drawing/2014/main" val="3669950464"/>
                  </a:ext>
                </a:extLst>
              </a:tr>
              <a:tr h="737620">
                <a:tc>
                  <a:txBody>
                    <a:bodyPr/>
                    <a:lstStyle/>
                    <a:p>
                      <a:endParaRPr kumimoji="1" lang="en-US" altLang="ja-JP" sz="1050" dirty="0"/>
                    </a:p>
                    <a:p>
                      <a:r>
                        <a:rPr kumimoji="1" lang="ja-JP" altLang="en-US" sz="1050" dirty="0"/>
                        <a:t>話題が逸脱したとき</a:t>
                      </a:r>
                    </a:p>
                  </a:txBody>
                  <a:tcPr/>
                </a:tc>
                <a:tc>
                  <a:txBody>
                    <a:bodyPr/>
                    <a:lstStyle/>
                    <a:p>
                      <a:r>
                        <a:rPr kumimoji="1" lang="ja-JP" altLang="en-US" sz="1050" dirty="0"/>
                        <a:t>・そのグループワークの目的を再び告げて、確認することによってグループ</a:t>
                      </a:r>
                      <a:endParaRPr kumimoji="1" lang="en-US" altLang="ja-JP" sz="1050" dirty="0"/>
                    </a:p>
                    <a:p>
                      <a:r>
                        <a:rPr kumimoji="1" lang="ja-JP" altLang="en-US" sz="1050" dirty="0"/>
                        <a:t>　メンバー全員の関心と注意を本題に戻す。</a:t>
                      </a:r>
                    </a:p>
                    <a:p>
                      <a:r>
                        <a:rPr kumimoji="1" lang="ja-JP" altLang="en-US" sz="1050" dirty="0"/>
                        <a:t>・「この話は、私も面白いと思いますが、残り時間も少なくなっているので、</a:t>
                      </a:r>
                      <a:endParaRPr kumimoji="1" lang="en-US" altLang="ja-JP" sz="1050" dirty="0"/>
                    </a:p>
                    <a:p>
                      <a:r>
                        <a:rPr kumimoji="1" lang="ja-JP" altLang="en-US" sz="1050" dirty="0"/>
                        <a:t>　～という本来のテーマに戻って議論を進めましょう」。</a:t>
                      </a:r>
                    </a:p>
                  </a:txBody>
                  <a:tcPr/>
                </a:tc>
                <a:extLst>
                  <a:ext uri="{0D108BD9-81ED-4DB2-BD59-A6C34878D82A}">
                    <a16:rowId xmlns:a16="http://schemas.microsoft.com/office/drawing/2014/main" val="4109862138"/>
                  </a:ext>
                </a:extLst>
              </a:tr>
              <a:tr h="899896">
                <a:tc>
                  <a:txBody>
                    <a:bodyPr/>
                    <a:lstStyle/>
                    <a:p>
                      <a:endParaRPr kumimoji="1" lang="en-US" altLang="ja-JP" sz="1050" dirty="0"/>
                    </a:p>
                    <a:p>
                      <a:r>
                        <a:rPr kumimoji="1" lang="ja-JP" altLang="en-US" sz="1050" dirty="0"/>
                        <a:t>理解を深めることを促すとき</a:t>
                      </a:r>
                    </a:p>
                  </a:txBody>
                  <a:tcPr/>
                </a:tc>
                <a:tc>
                  <a:txBody>
                    <a:bodyPr/>
                    <a:lstStyle/>
                    <a:p>
                      <a:r>
                        <a:rPr kumimoji="1" lang="ja-JP" altLang="en-US" sz="1050" dirty="0"/>
                        <a:t>・「今の～という発言について、誰からも意見がでなかったようですが、私</a:t>
                      </a:r>
                      <a:endParaRPr kumimoji="1" lang="en-US" altLang="ja-JP" sz="1050" dirty="0"/>
                    </a:p>
                    <a:p>
                      <a:r>
                        <a:rPr kumimoji="1" lang="ja-JP" altLang="en-US" sz="1050" dirty="0"/>
                        <a:t>　にはよくわからなかったのですが</a:t>
                      </a:r>
                      <a:r>
                        <a:rPr kumimoji="1" lang="en-US" altLang="ja-JP" sz="1050" dirty="0"/>
                        <a:t>‥‥</a:t>
                      </a:r>
                      <a:r>
                        <a:rPr kumimoji="1" lang="ja-JP" altLang="en-US" sz="1050" dirty="0"/>
                        <a:t>」</a:t>
                      </a:r>
                    </a:p>
                    <a:p>
                      <a:r>
                        <a:rPr kumimoji="1" lang="ja-JP" altLang="en-US" sz="1050" dirty="0"/>
                        <a:t>・「今の～という発言について、質問はありませんか」</a:t>
                      </a:r>
                    </a:p>
                    <a:p>
                      <a:r>
                        <a:rPr kumimoji="1" lang="ja-JP" altLang="en-US" sz="1050" dirty="0"/>
                        <a:t>・発言の少ないグループメンバーがいる場合には、その人に対して「今の問</a:t>
                      </a:r>
                      <a:endParaRPr kumimoji="1" lang="en-US" altLang="ja-JP" sz="1050" dirty="0"/>
                    </a:p>
                    <a:p>
                      <a:r>
                        <a:rPr kumimoji="1" lang="ja-JP" altLang="en-US" sz="1050" dirty="0"/>
                        <a:t>　題について、〇〇さんはどう思いますか」と発言を促す。</a:t>
                      </a:r>
                    </a:p>
                  </a:txBody>
                  <a:tcPr/>
                </a:tc>
                <a:extLst>
                  <a:ext uri="{0D108BD9-81ED-4DB2-BD59-A6C34878D82A}">
                    <a16:rowId xmlns:a16="http://schemas.microsoft.com/office/drawing/2014/main" val="3275341677"/>
                  </a:ext>
                </a:extLst>
              </a:tr>
              <a:tr h="899896">
                <a:tc>
                  <a:txBody>
                    <a:bodyPr/>
                    <a:lstStyle/>
                    <a:p>
                      <a:endParaRPr kumimoji="1" lang="en-US" altLang="ja-JP" sz="1050" dirty="0"/>
                    </a:p>
                    <a:p>
                      <a:r>
                        <a:rPr kumimoji="1" lang="ja-JP" altLang="en-US" sz="1050" dirty="0"/>
                        <a:t>特定の参加者に対して集中攻撃が生じたとき</a:t>
                      </a:r>
                    </a:p>
                  </a:txBody>
                  <a:tcPr/>
                </a:tc>
                <a:tc>
                  <a:txBody>
                    <a:bodyPr/>
                    <a:lstStyle/>
                    <a:p>
                      <a:r>
                        <a:rPr kumimoji="1" lang="ja-JP" altLang="en-US" sz="1050" dirty="0"/>
                        <a:t>・反対のための反対である場合には、話題を転じる等の方法を取ることでグ</a:t>
                      </a:r>
                      <a:endParaRPr kumimoji="1" lang="en-US" altLang="ja-JP" sz="1050" dirty="0"/>
                    </a:p>
                    <a:p>
                      <a:r>
                        <a:rPr kumimoji="1" lang="ja-JP" altLang="en-US" sz="1050" dirty="0"/>
                        <a:t>　ループメンバーの注意を別の事項に集中させるようにする。</a:t>
                      </a:r>
                    </a:p>
                    <a:p>
                      <a:r>
                        <a:rPr kumimoji="1" lang="ja-JP" altLang="en-US" sz="1050" dirty="0"/>
                        <a:t>・正当な理由に基づいてなされたものであり、かつ、建設的な内容のもので</a:t>
                      </a:r>
                      <a:endParaRPr kumimoji="1" lang="en-US" altLang="ja-JP" sz="1050" dirty="0"/>
                    </a:p>
                    <a:p>
                      <a:r>
                        <a:rPr kumimoji="1" lang="ja-JP" altLang="en-US" sz="1050" dirty="0"/>
                        <a:t>　ある場合には、悪意があってなされたものでないことが明確な限り、続行</a:t>
                      </a:r>
                      <a:endParaRPr kumimoji="1" lang="en-US" altLang="ja-JP" sz="1050" dirty="0"/>
                    </a:p>
                    <a:p>
                      <a:r>
                        <a:rPr kumimoji="1" lang="ja-JP" altLang="en-US" sz="1050" dirty="0"/>
                        <a:t>　させてしばらく成り行きを見守る方が、良い結果をもたらすとされる。</a:t>
                      </a:r>
                    </a:p>
                  </a:txBody>
                  <a:tcPr/>
                </a:tc>
                <a:extLst>
                  <a:ext uri="{0D108BD9-81ED-4DB2-BD59-A6C34878D82A}">
                    <a16:rowId xmlns:a16="http://schemas.microsoft.com/office/drawing/2014/main" val="570973413"/>
                  </a:ext>
                </a:extLst>
              </a:tr>
              <a:tr h="899896">
                <a:tc>
                  <a:txBody>
                    <a:bodyPr/>
                    <a:lstStyle/>
                    <a:p>
                      <a:endParaRPr kumimoji="1" lang="en-US" altLang="ja-JP" sz="1050" dirty="0"/>
                    </a:p>
                    <a:p>
                      <a:r>
                        <a:rPr kumimoji="1" lang="ja-JP" altLang="en-US" sz="1050" dirty="0"/>
                        <a:t>良い点を誉めるとき</a:t>
                      </a:r>
                    </a:p>
                  </a:txBody>
                  <a:tcPr/>
                </a:tc>
                <a:tc>
                  <a:txBody>
                    <a:bodyPr/>
                    <a:lstStyle/>
                    <a:p>
                      <a:r>
                        <a:rPr kumimoji="1" lang="ja-JP" altLang="en-US" sz="1050" dirty="0"/>
                        <a:t>・このグループは、メンバーの発言が多くて良いですね。この調子で</a:t>
                      </a:r>
                      <a:r>
                        <a:rPr kumimoji="1" lang="ja-JP" altLang="en-US" sz="1050" dirty="0" err="1"/>
                        <a:t>いきま</a:t>
                      </a:r>
                      <a:endParaRPr kumimoji="1" lang="en-US" altLang="ja-JP" sz="1050" dirty="0"/>
                    </a:p>
                    <a:p>
                      <a:r>
                        <a:rPr kumimoji="1" lang="ja-JP" altLang="en-US" sz="1050" dirty="0"/>
                        <a:t>　しょう。</a:t>
                      </a:r>
                    </a:p>
                    <a:p>
                      <a:r>
                        <a:rPr kumimoji="1" lang="ja-JP" altLang="en-US" sz="1050" dirty="0"/>
                        <a:t>・司会進行役の〇〇さんの司会は、方向付けもきちんとできていたし、タイ</a:t>
                      </a:r>
                      <a:endParaRPr kumimoji="1" lang="en-US" altLang="ja-JP" sz="1050" dirty="0"/>
                    </a:p>
                    <a:p>
                      <a:r>
                        <a:rPr kumimoji="1" lang="ja-JP" altLang="en-US" sz="1050" dirty="0"/>
                        <a:t>　ムキーパーとしても上手でした。</a:t>
                      </a:r>
                    </a:p>
                    <a:p>
                      <a:r>
                        <a:rPr kumimoji="1" lang="ja-JP" altLang="en-US" sz="1050" dirty="0"/>
                        <a:t>・〇〇さんの～という意見は、良かったです。あれで、議論の道筋が明確に　</a:t>
                      </a:r>
                      <a:endParaRPr kumimoji="1" lang="en-US" altLang="ja-JP" sz="1050" dirty="0"/>
                    </a:p>
                    <a:p>
                      <a:r>
                        <a:rPr kumimoji="1" lang="ja-JP" altLang="en-US" sz="1050" dirty="0"/>
                        <a:t>　なったと思います。前回のワークで指摘した改善点が、今回のワークでは</a:t>
                      </a:r>
                      <a:endParaRPr kumimoji="1" lang="en-US" altLang="ja-JP" sz="1050" dirty="0"/>
                    </a:p>
                    <a:p>
                      <a:r>
                        <a:rPr kumimoji="1" lang="ja-JP" altLang="en-US" sz="1050" dirty="0"/>
                        <a:t>　きちんと直されていました。</a:t>
                      </a:r>
                    </a:p>
                  </a:txBody>
                  <a:tcPr/>
                </a:tc>
                <a:extLst>
                  <a:ext uri="{0D108BD9-81ED-4DB2-BD59-A6C34878D82A}">
                    <a16:rowId xmlns:a16="http://schemas.microsoft.com/office/drawing/2014/main" val="3547741948"/>
                  </a:ext>
                </a:extLst>
              </a:tr>
              <a:tr h="1072046">
                <a:tc>
                  <a:txBody>
                    <a:bodyPr/>
                    <a:lstStyle/>
                    <a:p>
                      <a:endParaRPr kumimoji="1" lang="en-US" altLang="ja-JP" sz="1050" dirty="0"/>
                    </a:p>
                    <a:p>
                      <a:r>
                        <a:rPr kumimoji="1" lang="ja-JP" altLang="en-US" sz="1050" dirty="0"/>
                        <a:t>改善点について話すとき</a:t>
                      </a:r>
                    </a:p>
                  </a:txBody>
                  <a:tcPr/>
                </a:tc>
                <a:tc>
                  <a:txBody>
                    <a:bodyPr/>
                    <a:lstStyle/>
                    <a:p>
                      <a:r>
                        <a:rPr kumimoji="1" lang="ja-JP" altLang="en-US" sz="1050" dirty="0"/>
                        <a:t>・議論しているだけだと筋道が分かりにくいので、図に示して書いてみたら</a:t>
                      </a:r>
                      <a:endParaRPr kumimoji="1" lang="en-US" altLang="ja-JP" sz="1050" dirty="0"/>
                    </a:p>
                    <a:p>
                      <a:r>
                        <a:rPr kumimoji="1" lang="ja-JP" altLang="en-US" sz="1050" dirty="0"/>
                        <a:t>　どうでしょう。</a:t>
                      </a:r>
                    </a:p>
                    <a:p>
                      <a:r>
                        <a:rPr kumimoji="1" lang="ja-JP" altLang="en-US" sz="1050" dirty="0"/>
                        <a:t>・今回は、前回のワークと比べて、議論があまり盛り上がらなかったようだ　</a:t>
                      </a:r>
                      <a:endParaRPr kumimoji="1" lang="en-US" altLang="ja-JP" sz="1050" dirty="0"/>
                    </a:p>
                    <a:p>
                      <a:r>
                        <a:rPr kumimoji="1" lang="ja-JP" altLang="en-US" sz="1050"/>
                        <a:t>　けど、</a:t>
                      </a:r>
                      <a:r>
                        <a:rPr kumimoji="1" lang="ja-JP" altLang="en-US" sz="1050" dirty="0"/>
                        <a:t>どうしてだと思いますか。</a:t>
                      </a:r>
                    </a:p>
                    <a:p>
                      <a:r>
                        <a:rPr kumimoji="1" lang="ja-JP" altLang="en-US" sz="1050" dirty="0"/>
                        <a:t>・時間をもっと有効に使って、決められた時間までに結論を導き出すために</a:t>
                      </a:r>
                      <a:endParaRPr kumimoji="1" lang="en-US" altLang="ja-JP" sz="1050" dirty="0"/>
                    </a:p>
                    <a:p>
                      <a:r>
                        <a:rPr kumimoji="1" lang="ja-JP" altLang="en-US" sz="1050" dirty="0"/>
                        <a:t>　は、どうしたら良いと思いますか。グループメンバー全員で、ちょっと考</a:t>
                      </a:r>
                      <a:endParaRPr kumimoji="1" lang="en-US" altLang="ja-JP" sz="1050" dirty="0"/>
                    </a:p>
                    <a:p>
                      <a:r>
                        <a:rPr kumimoji="1" lang="ja-JP" altLang="en-US" sz="1050" dirty="0"/>
                        <a:t>　えてみてください。</a:t>
                      </a:r>
                    </a:p>
                  </a:txBody>
                  <a:tcPr/>
                </a:tc>
                <a:extLst>
                  <a:ext uri="{0D108BD9-81ED-4DB2-BD59-A6C34878D82A}">
                    <a16:rowId xmlns:a16="http://schemas.microsoft.com/office/drawing/2014/main" val="1743913604"/>
                  </a:ext>
                </a:extLst>
              </a:tr>
            </a:tbl>
          </a:graphicData>
        </a:graphic>
      </p:graphicFrame>
      <p:sp>
        <p:nvSpPr>
          <p:cNvPr id="7" name="正方形/長方形 6">
            <a:extLst>
              <a:ext uri="{FF2B5EF4-FFF2-40B4-BE49-F238E27FC236}">
                <a16:creationId xmlns:a16="http://schemas.microsoft.com/office/drawing/2014/main" id="{80A08BD7-6008-4230-8926-2C8CFCAD79DC}"/>
              </a:ext>
            </a:extLst>
          </p:cNvPr>
          <p:cNvSpPr/>
          <p:nvPr/>
        </p:nvSpPr>
        <p:spPr>
          <a:xfrm>
            <a:off x="1487424" y="345754"/>
            <a:ext cx="4586413" cy="288032"/>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algn="ctr"/>
            <a:r>
              <a:rPr lang="en-US" altLang="ja-JP" sz="1300" b="1" dirty="0"/>
              <a:t>【</a:t>
            </a:r>
            <a:r>
              <a:rPr lang="ja-JP" altLang="en-US" sz="1300" b="1" dirty="0"/>
              <a:t>グループワークにおけるファシリテーターの技法の例</a:t>
            </a:r>
            <a:r>
              <a:rPr lang="en-US" altLang="ja-JP" sz="1300" b="1" dirty="0"/>
              <a:t>】</a:t>
            </a:r>
            <a:endParaRPr kumimoji="1" lang="ja-JP" altLang="en-US" sz="1300" b="1" dirty="0"/>
          </a:p>
        </p:txBody>
      </p:sp>
      <p:sp>
        <p:nvSpPr>
          <p:cNvPr id="8" name="正方形/長方形 7">
            <a:extLst>
              <a:ext uri="{FF2B5EF4-FFF2-40B4-BE49-F238E27FC236}">
                <a16:creationId xmlns:a16="http://schemas.microsoft.com/office/drawing/2014/main" id="{579169F0-0D57-43B1-9C8C-823625FC6F4E}"/>
              </a:ext>
            </a:extLst>
          </p:cNvPr>
          <p:cNvSpPr/>
          <p:nvPr/>
        </p:nvSpPr>
        <p:spPr>
          <a:xfrm>
            <a:off x="5652839" y="193615"/>
            <a:ext cx="1440159" cy="244281"/>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kumimoji="1" lang="en-US" altLang="ja-JP" sz="1200" dirty="0"/>
              <a:t>【</a:t>
            </a:r>
            <a:r>
              <a:rPr kumimoji="1" lang="ja-JP" altLang="en-US" sz="1200" dirty="0"/>
              <a:t>資料</a:t>
            </a:r>
            <a:r>
              <a:rPr kumimoji="1" lang="en-US" altLang="ja-JP" sz="1200" dirty="0"/>
              <a:t>17 </a:t>
            </a:r>
            <a:r>
              <a:rPr kumimoji="1" lang="ja-JP" altLang="en-US" sz="1200" dirty="0"/>
              <a:t>－</a:t>
            </a:r>
            <a:r>
              <a:rPr kumimoji="1" lang="en-US" altLang="ja-JP" sz="1200" dirty="0"/>
              <a:t>2)】</a:t>
            </a:r>
            <a:endParaRPr kumimoji="1" lang="ja-JP" altLang="en-US" sz="1200" dirty="0"/>
          </a:p>
        </p:txBody>
      </p:sp>
      <p:sp>
        <p:nvSpPr>
          <p:cNvPr id="9" name="正方形/長方形 8">
            <a:extLst>
              <a:ext uri="{FF2B5EF4-FFF2-40B4-BE49-F238E27FC236}">
                <a16:creationId xmlns:a16="http://schemas.microsoft.com/office/drawing/2014/main" id="{0EC2EF1E-4CB9-4446-A92F-B8799E975CD0}"/>
              </a:ext>
            </a:extLst>
          </p:cNvPr>
          <p:cNvSpPr/>
          <p:nvPr/>
        </p:nvSpPr>
        <p:spPr>
          <a:xfrm>
            <a:off x="970705" y="8422779"/>
            <a:ext cx="5738400" cy="1274773"/>
          </a:xfrm>
          <a:prstGeom prst="rect">
            <a:avLst/>
          </a:prstGeom>
          <a:noFill/>
          <a:ln>
            <a:noFill/>
          </a:ln>
        </p:spPr>
        <p:style>
          <a:lnRef idx="2">
            <a:schemeClr val="dk1"/>
          </a:lnRef>
          <a:fillRef idx="1">
            <a:schemeClr val="lt1"/>
          </a:fillRef>
          <a:effectRef idx="0">
            <a:schemeClr val="dk1"/>
          </a:effectRef>
          <a:fontRef idx="minor">
            <a:schemeClr val="dk1"/>
          </a:fontRef>
        </p:style>
        <p:txBody>
          <a:bodyPr rtlCol="0" anchor="ctr"/>
          <a:lstStyle/>
          <a:p>
            <a:pPr eaLnBrk="0"/>
            <a:r>
              <a:rPr lang="ja-JP" altLang="en-US" sz="1050" dirty="0">
                <a:solidFill>
                  <a:schemeClr val="tx1"/>
                </a:solidFill>
              </a:rPr>
              <a:t>＜引用参考文献＞</a:t>
            </a:r>
            <a:endParaRPr lang="en-US" altLang="ja-JP" sz="1050" dirty="0">
              <a:solidFill>
                <a:schemeClr val="tx1"/>
              </a:solidFill>
            </a:endParaRPr>
          </a:p>
          <a:p>
            <a:pPr eaLnBrk="0"/>
            <a:r>
              <a:rPr lang="ja-JP" altLang="en-US" sz="1050" dirty="0">
                <a:solidFill>
                  <a:schemeClr val="tx1"/>
                </a:solidFill>
              </a:rPr>
              <a:t>・本間啓二</a:t>
            </a:r>
            <a:r>
              <a:rPr lang="en-US" altLang="ja-JP" sz="1050" dirty="0">
                <a:solidFill>
                  <a:schemeClr val="tx1"/>
                </a:solidFill>
              </a:rPr>
              <a:t>, </a:t>
            </a:r>
            <a:r>
              <a:rPr lang="ja-JP" altLang="en-US" sz="1050" dirty="0">
                <a:solidFill>
                  <a:schemeClr val="tx1"/>
                </a:solidFill>
              </a:rPr>
              <a:t>他：大学等におけるキャリア教育実践講習テキスト</a:t>
            </a:r>
            <a:r>
              <a:rPr lang="en-US" altLang="ja-JP" sz="1050" dirty="0">
                <a:solidFill>
                  <a:schemeClr val="tx1"/>
                </a:solidFill>
              </a:rPr>
              <a:t>,</a:t>
            </a:r>
            <a:r>
              <a:rPr lang="ja-JP" altLang="en-US" sz="1050" dirty="0">
                <a:solidFill>
                  <a:schemeClr val="tx1"/>
                </a:solidFill>
              </a:rPr>
              <a:t>グループワーク ファシリ</a:t>
            </a:r>
            <a:endParaRPr lang="en-US" altLang="ja-JP" sz="1050" dirty="0">
              <a:solidFill>
                <a:schemeClr val="tx1"/>
              </a:solidFill>
            </a:endParaRPr>
          </a:p>
          <a:p>
            <a:pPr eaLnBrk="0"/>
            <a:r>
              <a:rPr lang="ja-JP" altLang="en-US" sz="1050" dirty="0">
                <a:solidFill>
                  <a:schemeClr val="tx1"/>
                </a:solidFill>
              </a:rPr>
              <a:t>　テーションの意義と実際</a:t>
            </a:r>
            <a:r>
              <a:rPr lang="en-US" altLang="ja-JP" sz="1050" dirty="0">
                <a:solidFill>
                  <a:schemeClr val="tx1"/>
                </a:solidFill>
              </a:rPr>
              <a:t>, </a:t>
            </a:r>
            <a:r>
              <a:rPr lang="ja-JP" altLang="en-US" sz="1050" dirty="0">
                <a:solidFill>
                  <a:schemeClr val="tx1"/>
                </a:solidFill>
              </a:rPr>
              <a:t>厚生労働省委託事業平成 </a:t>
            </a:r>
            <a:r>
              <a:rPr lang="en-US" altLang="ja-JP" sz="1050" dirty="0">
                <a:solidFill>
                  <a:schemeClr val="tx1"/>
                </a:solidFill>
              </a:rPr>
              <a:t>25 </a:t>
            </a:r>
            <a:r>
              <a:rPr lang="ja-JP" altLang="en-US" sz="1050" dirty="0">
                <a:solidFill>
                  <a:schemeClr val="tx1"/>
                </a:solidFill>
              </a:rPr>
              <a:t>年度キャリア教育専門人材養成事業</a:t>
            </a:r>
            <a:r>
              <a:rPr lang="en-US" altLang="ja-JP" sz="1050" dirty="0">
                <a:solidFill>
                  <a:schemeClr val="tx1"/>
                </a:solidFill>
              </a:rPr>
              <a:t>, </a:t>
            </a:r>
          </a:p>
          <a:p>
            <a:r>
              <a:rPr lang="ja-JP" altLang="en-US" sz="1050" dirty="0">
                <a:solidFill>
                  <a:schemeClr val="tx1"/>
                </a:solidFill>
              </a:rPr>
              <a:t>　キャリア・コンサルティング協議会</a:t>
            </a:r>
            <a:r>
              <a:rPr lang="en-US" altLang="ja-JP" sz="1050" dirty="0">
                <a:solidFill>
                  <a:schemeClr val="tx1"/>
                </a:solidFill>
              </a:rPr>
              <a:t>, p129-130, 2014. </a:t>
            </a:r>
          </a:p>
          <a:p>
            <a:r>
              <a:rPr lang="ja-JP" altLang="en-US" sz="1050" dirty="0">
                <a:solidFill>
                  <a:schemeClr val="tx1"/>
                </a:solidFill>
              </a:rPr>
              <a:t>・堀公俊：ファシリテーション入門</a:t>
            </a:r>
            <a:r>
              <a:rPr lang="en-US" altLang="ja-JP" sz="1050" dirty="0">
                <a:solidFill>
                  <a:schemeClr val="tx1"/>
                </a:solidFill>
              </a:rPr>
              <a:t>, p.51-55</a:t>
            </a:r>
            <a:r>
              <a:rPr lang="ja-JP" altLang="en-US" sz="1050" dirty="0">
                <a:solidFill>
                  <a:schemeClr val="tx1"/>
                </a:solidFill>
              </a:rPr>
              <a:t> 日本経済新聞社</a:t>
            </a:r>
            <a:r>
              <a:rPr lang="en-US" altLang="ja-JP" sz="1050" dirty="0">
                <a:solidFill>
                  <a:schemeClr val="tx1"/>
                </a:solidFill>
              </a:rPr>
              <a:t>, 2004.</a:t>
            </a:r>
          </a:p>
          <a:p>
            <a:r>
              <a:rPr lang="ja-JP" altLang="en-US" sz="1050" dirty="0">
                <a:solidFill>
                  <a:schemeClr val="tx1"/>
                </a:solidFill>
              </a:rPr>
              <a:t>・佐藤浩章編：大学教員のための授業方法とデザイン</a:t>
            </a:r>
            <a:r>
              <a:rPr lang="en-US" altLang="ja-JP" sz="1050" dirty="0">
                <a:solidFill>
                  <a:schemeClr val="tx1"/>
                </a:solidFill>
              </a:rPr>
              <a:t>, p88,</a:t>
            </a:r>
            <a:r>
              <a:rPr lang="ja-JP" altLang="en-US" sz="1050" dirty="0">
                <a:solidFill>
                  <a:schemeClr val="tx1"/>
                </a:solidFill>
              </a:rPr>
              <a:t> 玉川大学出版部</a:t>
            </a:r>
            <a:r>
              <a:rPr lang="en-US" altLang="ja-JP" sz="1050" dirty="0">
                <a:solidFill>
                  <a:schemeClr val="tx1"/>
                </a:solidFill>
              </a:rPr>
              <a:t>, 2010.</a:t>
            </a:r>
          </a:p>
        </p:txBody>
      </p:sp>
    </p:spTree>
    <p:extLst>
      <p:ext uri="{BB962C8B-B14F-4D97-AF65-F5344CB8AC3E}">
        <p14:creationId xmlns:p14="http://schemas.microsoft.com/office/powerpoint/2010/main" val="817486725"/>
      </p:ext>
    </p:extLst>
  </p:cSld>
  <p:clrMapOvr>
    <a:masterClrMapping/>
  </p:clrMapOvr>
</p:sld>
</file>

<file path=ppt/theme/theme1.xml><?xml version="1.0" encoding="utf-8"?>
<a:theme xmlns:a="http://schemas.openxmlformats.org/drawingml/2006/main" name="1_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1223</TotalTime>
  <Words>1392</Words>
  <Application>Microsoft Office PowerPoint</Application>
  <PresentationFormat>ユーザー設定</PresentationFormat>
  <Paragraphs>120</Paragraphs>
  <Slides>2</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vt:i4>
      </vt:variant>
    </vt:vector>
  </HeadingPairs>
  <TitlesOfParts>
    <vt:vector size="7" baseType="lpstr">
      <vt:lpstr>游ゴシック</vt:lpstr>
      <vt:lpstr>游ゴシック Light</vt:lpstr>
      <vt:lpstr>Arial</vt:lpstr>
      <vt:lpstr>Calibri</vt:lpstr>
      <vt:lpstr>1_Office テーマ</vt:lpstr>
      <vt:lpstr>ファシリテーターの心得</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成木弘子</dc:creator>
  <cp:lastModifiedBy>asou yasuko</cp:lastModifiedBy>
  <cp:revision>59</cp:revision>
  <cp:lastPrinted>2020-10-07T00:16:22Z</cp:lastPrinted>
  <dcterms:created xsi:type="dcterms:W3CDTF">2014-05-16T04:00:01Z</dcterms:created>
  <dcterms:modified xsi:type="dcterms:W3CDTF">2022-03-06T10:03:56Z</dcterms:modified>
</cp:coreProperties>
</file>