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553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362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366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360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694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419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782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20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446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8671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093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5297-07AE-4781-A490-9CF5E7286C9C}" type="datetimeFigureOut">
              <a:rPr kumimoji="1" lang="ja-JP" altLang="en-US" smtClean="0"/>
              <a:pPr/>
              <a:t>15.4.6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5ECB-C567-4423-ADD7-6A6B0E126C0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848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404664"/>
            <a:ext cx="6427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「生活歯援プログラム」セルフチェック版　無料イラスト素材</a:t>
            </a:r>
            <a:endParaRPr kumimoji="1" lang="ja-JP" altLang="en-US" dirty="0"/>
          </a:p>
        </p:txBody>
      </p:sp>
      <p:pic>
        <p:nvPicPr>
          <p:cNvPr id="1026" name="Picture 2" descr="F:\九州大学歯学部イラスト\image_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328092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九州大学歯学部イラスト\image_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52028" y="3140968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九州大学歯学部イラスト\image_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95719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九州大学歯学部イラスト\image_0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184" y="1268760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:\九州大学歯学部イラスト\image_0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28092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:\九州大学歯学部イラスト\image_0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939" y="3101205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:\九州大学歯学部イラスト\image_08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990372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749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</Words>
  <Application>Microsoft Macintosh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MFuruta</dc:creator>
  <cp:lastModifiedBy>中村 孝</cp:lastModifiedBy>
  <cp:revision>6</cp:revision>
  <dcterms:created xsi:type="dcterms:W3CDTF">2015-04-06T06:51:04Z</dcterms:created>
  <dcterms:modified xsi:type="dcterms:W3CDTF">2015-04-06T06:54:13Z</dcterms:modified>
</cp:coreProperties>
</file>