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7" r:id="rId5"/>
    <p:sldId id="261" r:id="rId6"/>
    <p:sldId id="268" r:id="rId7"/>
    <p:sldId id="269" r:id="rId8"/>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5668" autoAdjust="0"/>
    <p:restoredTop sz="94660"/>
  </p:normalViewPr>
  <p:slideViewPr>
    <p:cSldViewPr snapToGrid="0">
      <p:cViewPr>
        <p:scale>
          <a:sx n="60" d="100"/>
          <a:sy n="60" d="100"/>
        </p:scale>
        <p:origin x="44" y="60"/>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西　明美" userId="ad20850b-9037-42db-94d9-c8fab9eed0f8" providerId="ADAL" clId="{EE381AF1-BE94-4230-BCE3-1E285943EBEA}"/>
    <pc:docChg chg="modSld">
      <pc:chgData name="中西　明美" userId="ad20850b-9037-42db-94d9-c8fab9eed0f8" providerId="ADAL" clId="{EE381AF1-BE94-4230-BCE3-1E285943EBEA}" dt="2024-04-04T13:40:26.428" v="159" actId="6549"/>
      <pc:docMkLst>
        <pc:docMk/>
      </pc:docMkLst>
      <pc:sldChg chg="modSp mod">
        <pc:chgData name="中西　明美" userId="ad20850b-9037-42db-94d9-c8fab9eed0f8" providerId="ADAL" clId="{EE381AF1-BE94-4230-BCE3-1E285943EBEA}" dt="2024-04-04T13:37:50.603" v="157" actId="20577"/>
        <pc:sldMkLst>
          <pc:docMk/>
          <pc:sldMk cId="2755982868" sldId="258"/>
        </pc:sldMkLst>
        <pc:spChg chg="mod">
          <ac:chgData name="中西　明美" userId="ad20850b-9037-42db-94d9-c8fab9eed0f8" providerId="ADAL" clId="{EE381AF1-BE94-4230-BCE3-1E285943EBEA}" dt="2024-04-04T13:37:50.603" v="157" actId="20577"/>
          <ac:spMkLst>
            <pc:docMk/>
            <pc:sldMk cId="2755982868" sldId="258"/>
            <ac:spMk id="11" creationId="{68EBEF30-C897-4437-972A-43425BD181BE}"/>
          </ac:spMkLst>
        </pc:spChg>
        <pc:spChg chg="mod">
          <ac:chgData name="中西　明美" userId="ad20850b-9037-42db-94d9-c8fab9eed0f8" providerId="ADAL" clId="{EE381AF1-BE94-4230-BCE3-1E285943EBEA}" dt="2024-04-04T13:37:31.984" v="143" actId="1038"/>
          <ac:spMkLst>
            <pc:docMk/>
            <pc:sldMk cId="2755982868" sldId="258"/>
            <ac:spMk id="13" creationId="{E772F76C-FA60-4406-932B-96C0E899D06F}"/>
          </ac:spMkLst>
        </pc:spChg>
        <pc:spChg chg="mod">
          <ac:chgData name="中西　明美" userId="ad20850b-9037-42db-94d9-c8fab9eed0f8" providerId="ADAL" clId="{EE381AF1-BE94-4230-BCE3-1E285943EBEA}" dt="2024-04-04T13:13:20.656" v="17" actId="6549"/>
          <ac:spMkLst>
            <pc:docMk/>
            <pc:sldMk cId="2755982868" sldId="258"/>
            <ac:spMk id="16" creationId="{483CF6E2-D134-4314-AAA6-3EB78066FA65}"/>
          </ac:spMkLst>
        </pc:spChg>
      </pc:sldChg>
      <pc:sldChg chg="modSp mod">
        <pc:chgData name="中西　明美" userId="ad20850b-9037-42db-94d9-c8fab9eed0f8" providerId="ADAL" clId="{EE381AF1-BE94-4230-BCE3-1E285943EBEA}" dt="2024-04-04T13:13:30.379" v="19" actId="6549"/>
        <pc:sldMkLst>
          <pc:docMk/>
          <pc:sldMk cId="1184491441" sldId="259"/>
        </pc:sldMkLst>
        <pc:spChg chg="mod">
          <ac:chgData name="中西　明美" userId="ad20850b-9037-42db-94d9-c8fab9eed0f8" providerId="ADAL" clId="{EE381AF1-BE94-4230-BCE3-1E285943EBEA}" dt="2024-04-04T13:13:30.379" v="19" actId="6549"/>
          <ac:spMkLst>
            <pc:docMk/>
            <pc:sldMk cId="1184491441" sldId="259"/>
            <ac:spMk id="12" creationId="{DC087343-0963-45CD-972C-AA452A64F5D3}"/>
          </ac:spMkLst>
        </pc:spChg>
      </pc:sldChg>
      <pc:sldChg chg="modSp mod">
        <pc:chgData name="中西　明美" userId="ad20850b-9037-42db-94d9-c8fab9eed0f8" providerId="ADAL" clId="{EE381AF1-BE94-4230-BCE3-1E285943EBEA}" dt="2024-04-04T13:13:59.763" v="23" actId="6549"/>
        <pc:sldMkLst>
          <pc:docMk/>
          <pc:sldMk cId="3012545860" sldId="260"/>
        </pc:sldMkLst>
        <pc:spChg chg="mod">
          <ac:chgData name="中西　明美" userId="ad20850b-9037-42db-94d9-c8fab9eed0f8" providerId="ADAL" clId="{EE381AF1-BE94-4230-BCE3-1E285943EBEA}" dt="2024-04-04T13:13:59.763" v="23" actId="6549"/>
          <ac:spMkLst>
            <pc:docMk/>
            <pc:sldMk cId="3012545860" sldId="260"/>
            <ac:spMk id="10" creationId="{DC4F90E7-855B-44E3-BF21-945628996989}"/>
          </ac:spMkLst>
        </pc:spChg>
      </pc:sldChg>
      <pc:sldChg chg="modSp mod">
        <pc:chgData name="中西　明美" userId="ad20850b-9037-42db-94d9-c8fab9eed0f8" providerId="ADAL" clId="{EE381AF1-BE94-4230-BCE3-1E285943EBEA}" dt="2024-04-04T13:40:26.428" v="159" actId="6549"/>
        <pc:sldMkLst>
          <pc:docMk/>
          <pc:sldMk cId="4099604285" sldId="261"/>
        </pc:sldMkLst>
        <pc:spChg chg="mod">
          <ac:chgData name="中西　明美" userId="ad20850b-9037-42db-94d9-c8fab9eed0f8" providerId="ADAL" clId="{EE381AF1-BE94-4230-BCE3-1E285943EBEA}" dt="2024-04-04T13:40:26.428" v="159" actId="6549"/>
          <ac:spMkLst>
            <pc:docMk/>
            <pc:sldMk cId="4099604285" sldId="261"/>
            <ac:spMk id="7" creationId="{61BBA6CF-E19F-4A87-9085-A1804DCF29EC}"/>
          </ac:spMkLst>
        </pc:spChg>
      </pc:sldChg>
      <pc:sldChg chg="modSp mod">
        <pc:chgData name="中西　明美" userId="ad20850b-9037-42db-94d9-c8fab9eed0f8" providerId="ADAL" clId="{EE381AF1-BE94-4230-BCE3-1E285943EBEA}" dt="2024-04-04T13:19:10.515" v="98" actId="6549"/>
        <pc:sldMkLst>
          <pc:docMk/>
          <pc:sldMk cId="715550903" sldId="262"/>
        </pc:sldMkLst>
        <pc:spChg chg="mod">
          <ac:chgData name="中西　明美" userId="ad20850b-9037-42db-94d9-c8fab9eed0f8" providerId="ADAL" clId="{EE381AF1-BE94-4230-BCE3-1E285943EBEA}" dt="2024-04-04T13:19:10.515" v="98" actId="6549"/>
          <ac:spMkLst>
            <pc:docMk/>
            <pc:sldMk cId="715550903" sldId="262"/>
            <ac:spMk id="28" creationId="{5C3758D1-B0FC-4A26-820A-D69B53881AC9}"/>
          </ac:spMkLst>
        </pc:spChg>
      </pc:sldChg>
      <pc:sldChg chg="modSp mod">
        <pc:chgData name="中西　明美" userId="ad20850b-9037-42db-94d9-c8fab9eed0f8" providerId="ADAL" clId="{EE381AF1-BE94-4230-BCE3-1E285943EBEA}" dt="2024-04-04T13:18:31.351" v="76" actId="20577"/>
        <pc:sldMkLst>
          <pc:docMk/>
          <pc:sldMk cId="545937673" sldId="268"/>
        </pc:sldMkLst>
        <pc:spChg chg="mod">
          <ac:chgData name="中西　明美" userId="ad20850b-9037-42db-94d9-c8fab9eed0f8" providerId="ADAL" clId="{EE381AF1-BE94-4230-BCE3-1E285943EBEA}" dt="2024-04-04T13:18:31.351" v="76" actId="20577"/>
          <ac:spMkLst>
            <pc:docMk/>
            <pc:sldMk cId="545937673" sldId="268"/>
            <ac:spMk id="7" creationId="{D648C216-B1D8-4726-950F-2FE753723F82}"/>
          </ac:spMkLst>
        </pc:spChg>
      </pc:sldChg>
      <pc:sldChg chg="modSp mod">
        <pc:chgData name="中西　明美" userId="ad20850b-9037-42db-94d9-c8fab9eed0f8" providerId="ADAL" clId="{EE381AF1-BE94-4230-BCE3-1E285943EBEA}" dt="2024-04-04T13:17:50.820" v="70" actId="20577"/>
        <pc:sldMkLst>
          <pc:docMk/>
          <pc:sldMk cId="2806177231" sldId="269"/>
        </pc:sldMkLst>
        <pc:spChg chg="mod">
          <ac:chgData name="中西　明美" userId="ad20850b-9037-42db-94d9-c8fab9eed0f8" providerId="ADAL" clId="{EE381AF1-BE94-4230-BCE3-1E285943EBEA}" dt="2024-04-04T13:17:50.820" v="70" actId="20577"/>
          <ac:spMkLst>
            <pc:docMk/>
            <pc:sldMk cId="2806177231" sldId="269"/>
            <ac:spMk id="7" creationId="{FA6C15C9-B58D-4053-82CE-32D8AABF9AB3}"/>
          </ac:spMkLst>
        </pc:spChg>
      </pc:sldChg>
      <pc:sldChg chg="modSp mod">
        <pc:chgData name="中西　明美" userId="ad20850b-9037-42db-94d9-c8fab9eed0f8" providerId="ADAL" clId="{EE381AF1-BE94-4230-BCE3-1E285943EBEA}" dt="2024-04-04T13:19:23.845" v="104" actId="20577"/>
        <pc:sldMkLst>
          <pc:docMk/>
          <pc:sldMk cId="1674937613" sldId="271"/>
        </pc:sldMkLst>
        <pc:spChg chg="mod">
          <ac:chgData name="中西　明美" userId="ad20850b-9037-42db-94d9-c8fab9eed0f8" providerId="ADAL" clId="{EE381AF1-BE94-4230-BCE3-1E285943EBEA}" dt="2024-04-04T13:19:23.845" v="104" actId="20577"/>
          <ac:spMkLst>
            <pc:docMk/>
            <pc:sldMk cId="1674937613" sldId="271"/>
            <ac:spMk id="7" creationId="{598775D0-7989-48C8-9372-45289C00783D}"/>
          </ac:spMkLst>
        </pc:spChg>
      </pc:sldChg>
      <pc:sldChg chg="modSp mod">
        <pc:chgData name="中西　明美" userId="ad20850b-9037-42db-94d9-c8fab9eed0f8" providerId="ADAL" clId="{EE381AF1-BE94-4230-BCE3-1E285943EBEA}" dt="2024-04-04T13:36:01.867" v="113" actId="20577"/>
        <pc:sldMkLst>
          <pc:docMk/>
          <pc:sldMk cId="1783495734" sldId="272"/>
        </pc:sldMkLst>
        <pc:spChg chg="mod">
          <ac:chgData name="中西　明美" userId="ad20850b-9037-42db-94d9-c8fab9eed0f8" providerId="ADAL" clId="{EE381AF1-BE94-4230-BCE3-1E285943EBEA}" dt="2024-04-04T13:36:01.867" v="113" actId="20577"/>
          <ac:spMkLst>
            <pc:docMk/>
            <pc:sldMk cId="1783495734" sldId="272"/>
            <ac:spMk id="8" creationId="{ABC5B5B3-7C6C-4752-A3A3-2BC16038F4B2}"/>
          </ac:spMkLst>
        </pc:spChg>
        <pc:spChg chg="mod">
          <ac:chgData name="中西　明美" userId="ad20850b-9037-42db-94d9-c8fab9eed0f8" providerId="ADAL" clId="{EE381AF1-BE94-4230-BCE3-1E285943EBEA}" dt="2024-04-04T13:15:23.213" v="57" actId="6549"/>
          <ac:spMkLst>
            <pc:docMk/>
            <pc:sldMk cId="1783495734" sldId="272"/>
            <ac:spMk id="13" creationId="{524D68EB-987A-4E27-8E3C-8CE434A88501}"/>
          </ac:spMkLst>
        </pc:spChg>
        <pc:spChg chg="mod">
          <ac:chgData name="中西　明美" userId="ad20850b-9037-42db-94d9-c8fab9eed0f8" providerId="ADAL" clId="{EE381AF1-BE94-4230-BCE3-1E285943EBEA}" dt="2024-04-04T13:05:56.788" v="13" actId="20577"/>
          <ac:spMkLst>
            <pc:docMk/>
            <pc:sldMk cId="1783495734" sldId="272"/>
            <ac:spMk id="17" creationId="{AB7DEF0F-9C0B-49B5-9742-3D7603CD369E}"/>
          </ac:spMkLst>
        </pc:spChg>
      </pc:sldChg>
    </pc:docChg>
  </pc:docChgLst>
  <pc:docChgLst>
    <pc:chgData name="中西　明美" userId="ad20850b-9037-42db-94d9-c8fab9eed0f8" providerId="ADAL" clId="{BE80DAF3-3424-41EB-8D17-2EA7807C86BA}"/>
    <pc:docChg chg="modSld">
      <pc:chgData name="中西　明美" userId="ad20850b-9037-42db-94d9-c8fab9eed0f8" providerId="ADAL" clId="{BE80DAF3-3424-41EB-8D17-2EA7807C86BA}" dt="2024-04-05T12:32:40.913" v="35" actId="20577"/>
      <pc:docMkLst>
        <pc:docMk/>
      </pc:docMkLst>
      <pc:sldChg chg="modSp mod">
        <pc:chgData name="中西　明美" userId="ad20850b-9037-42db-94d9-c8fab9eed0f8" providerId="ADAL" clId="{BE80DAF3-3424-41EB-8D17-2EA7807C86BA}" dt="2024-04-05T12:32:40.913" v="35" actId="20577"/>
        <pc:sldMkLst>
          <pc:docMk/>
          <pc:sldMk cId="4099604285" sldId="261"/>
        </pc:sldMkLst>
        <pc:spChg chg="mod">
          <ac:chgData name="中西　明美" userId="ad20850b-9037-42db-94d9-c8fab9eed0f8" providerId="ADAL" clId="{BE80DAF3-3424-41EB-8D17-2EA7807C86BA}" dt="2024-04-05T12:30:37.631" v="3" actId="20577"/>
          <ac:spMkLst>
            <pc:docMk/>
            <pc:sldMk cId="4099604285" sldId="261"/>
            <ac:spMk id="3" creationId="{E8614B2A-0022-44D1-A333-68C94E99388C}"/>
          </ac:spMkLst>
        </pc:spChg>
        <pc:spChg chg="mod">
          <ac:chgData name="中西　明美" userId="ad20850b-9037-42db-94d9-c8fab9eed0f8" providerId="ADAL" clId="{BE80DAF3-3424-41EB-8D17-2EA7807C86BA}" dt="2024-04-05T12:30:47.466" v="7" actId="20577"/>
          <ac:spMkLst>
            <pc:docMk/>
            <pc:sldMk cId="4099604285" sldId="261"/>
            <ac:spMk id="5" creationId="{07954A43-FA94-4221-9C02-E8EF67BFA02F}"/>
          </ac:spMkLst>
        </pc:spChg>
        <pc:spChg chg="mod">
          <ac:chgData name="中西　明美" userId="ad20850b-9037-42db-94d9-c8fab9eed0f8" providerId="ADAL" clId="{BE80DAF3-3424-41EB-8D17-2EA7807C86BA}" dt="2024-04-05T12:32:36.067" v="31" actId="20577"/>
          <ac:spMkLst>
            <pc:docMk/>
            <pc:sldMk cId="4099604285" sldId="261"/>
            <ac:spMk id="8" creationId="{E4A38665-FC54-4625-B1A5-E6BC24B27B19}"/>
          </ac:spMkLst>
        </pc:spChg>
        <pc:spChg chg="mod">
          <ac:chgData name="中西　明美" userId="ad20850b-9037-42db-94d9-c8fab9eed0f8" providerId="ADAL" clId="{BE80DAF3-3424-41EB-8D17-2EA7807C86BA}" dt="2024-04-05T12:32:40.913" v="35" actId="20577"/>
          <ac:spMkLst>
            <pc:docMk/>
            <pc:sldMk cId="4099604285" sldId="261"/>
            <ac:spMk id="13" creationId="{4B18B224-AA4D-4926-98A1-63F046B35C8E}"/>
          </ac:spMkLst>
        </pc:spChg>
      </pc:sldChg>
      <pc:sldChg chg="modSp mod">
        <pc:chgData name="中西　明美" userId="ad20850b-9037-42db-94d9-c8fab9eed0f8" providerId="ADAL" clId="{BE80DAF3-3424-41EB-8D17-2EA7807C86BA}" dt="2024-04-05T12:30:58.817" v="11" actId="20577"/>
        <pc:sldMkLst>
          <pc:docMk/>
          <pc:sldMk cId="1544317544" sldId="267"/>
        </pc:sldMkLst>
        <pc:spChg chg="mod">
          <ac:chgData name="中西　明美" userId="ad20850b-9037-42db-94d9-c8fab9eed0f8" providerId="ADAL" clId="{BE80DAF3-3424-41EB-8D17-2EA7807C86BA}" dt="2024-04-05T12:30:58.817" v="11" actId="20577"/>
          <ac:spMkLst>
            <pc:docMk/>
            <pc:sldMk cId="1544317544" sldId="267"/>
            <ac:spMk id="4" creationId="{42644B39-6211-4B69-8E19-721E48C90FD4}"/>
          </ac:spMkLst>
        </pc:spChg>
      </pc:sldChg>
      <pc:sldChg chg="modSp mod">
        <pc:chgData name="中西　明美" userId="ad20850b-9037-42db-94d9-c8fab9eed0f8" providerId="ADAL" clId="{BE80DAF3-3424-41EB-8D17-2EA7807C86BA}" dt="2024-04-05T12:32:03.351" v="27" actId="20577"/>
        <pc:sldMkLst>
          <pc:docMk/>
          <pc:sldMk cId="545937673" sldId="268"/>
        </pc:sldMkLst>
        <pc:spChg chg="mod">
          <ac:chgData name="中西　明美" userId="ad20850b-9037-42db-94d9-c8fab9eed0f8" providerId="ADAL" clId="{BE80DAF3-3424-41EB-8D17-2EA7807C86BA}" dt="2024-04-05T12:31:19.608" v="15" actId="20577"/>
          <ac:spMkLst>
            <pc:docMk/>
            <pc:sldMk cId="545937673" sldId="268"/>
            <ac:spMk id="3" creationId="{E8614B2A-0022-44D1-A333-68C94E99388C}"/>
          </ac:spMkLst>
        </pc:spChg>
        <pc:spChg chg="mod">
          <ac:chgData name="中西　明美" userId="ad20850b-9037-42db-94d9-c8fab9eed0f8" providerId="ADAL" clId="{BE80DAF3-3424-41EB-8D17-2EA7807C86BA}" dt="2024-04-05T12:32:03.351" v="27" actId="20577"/>
          <ac:spMkLst>
            <pc:docMk/>
            <pc:sldMk cId="545937673" sldId="268"/>
            <ac:spMk id="8" creationId="{07AD0BE7-9DFC-4C12-84D8-502418C02D4E}"/>
          </ac:spMkLst>
        </pc:spChg>
      </pc:sldChg>
      <pc:sldChg chg="modSp mod">
        <pc:chgData name="中西　明美" userId="ad20850b-9037-42db-94d9-c8fab9eed0f8" providerId="ADAL" clId="{BE80DAF3-3424-41EB-8D17-2EA7807C86BA}" dt="2024-04-05T12:31:41.478" v="23" actId="20577"/>
        <pc:sldMkLst>
          <pc:docMk/>
          <pc:sldMk cId="2806177231" sldId="269"/>
        </pc:sldMkLst>
        <pc:spChg chg="mod">
          <ac:chgData name="中西　明美" userId="ad20850b-9037-42db-94d9-c8fab9eed0f8" providerId="ADAL" clId="{BE80DAF3-3424-41EB-8D17-2EA7807C86BA}" dt="2024-04-05T12:31:25.144" v="19" actId="20577"/>
          <ac:spMkLst>
            <pc:docMk/>
            <pc:sldMk cId="2806177231" sldId="269"/>
            <ac:spMk id="3" creationId="{E8614B2A-0022-44D1-A333-68C94E99388C}"/>
          </ac:spMkLst>
        </pc:spChg>
        <pc:spChg chg="mod">
          <ac:chgData name="中西　明美" userId="ad20850b-9037-42db-94d9-c8fab9eed0f8" providerId="ADAL" clId="{BE80DAF3-3424-41EB-8D17-2EA7807C86BA}" dt="2024-04-05T12:31:41.478" v="23" actId="20577"/>
          <ac:spMkLst>
            <pc:docMk/>
            <pc:sldMk cId="2806177231" sldId="269"/>
            <ac:spMk id="10" creationId="{2BC47C6B-BD8D-4E46-B3B0-0BF8A5E46B5D}"/>
          </ac:spMkLst>
        </pc:spChg>
      </pc:sldChg>
    </pc:docChg>
  </pc:docChgLst>
  <pc:docChgLst>
    <pc:chgData name="中西　明美" userId="ad20850b-9037-42db-94d9-c8fab9eed0f8" providerId="ADAL" clId="{B4CD0DDD-67BB-4C5F-BBB2-731AA969746F}"/>
    <pc:docChg chg="delSld modSld">
      <pc:chgData name="中西　明美" userId="ad20850b-9037-42db-94d9-c8fab9eed0f8" providerId="ADAL" clId="{B4CD0DDD-67BB-4C5F-BBB2-731AA969746F}" dt="2024-04-05T10:56:44.059" v="41" actId="20577"/>
      <pc:docMkLst>
        <pc:docMk/>
      </pc:docMkLst>
      <pc:sldChg chg="del">
        <pc:chgData name="中西　明美" userId="ad20850b-9037-42db-94d9-c8fab9eed0f8" providerId="ADAL" clId="{B4CD0DDD-67BB-4C5F-BBB2-731AA969746F}" dt="2024-04-05T03:55:30.561" v="0" actId="2696"/>
        <pc:sldMkLst>
          <pc:docMk/>
          <pc:sldMk cId="2343106064" sldId="257"/>
        </pc:sldMkLst>
      </pc:sldChg>
      <pc:sldChg chg="del">
        <pc:chgData name="中西　明美" userId="ad20850b-9037-42db-94d9-c8fab9eed0f8" providerId="ADAL" clId="{B4CD0DDD-67BB-4C5F-BBB2-731AA969746F}" dt="2024-04-05T03:55:30.563" v="1" actId="2696"/>
        <pc:sldMkLst>
          <pc:docMk/>
          <pc:sldMk cId="2755982868" sldId="258"/>
        </pc:sldMkLst>
      </pc:sldChg>
      <pc:sldChg chg="del">
        <pc:chgData name="中西　明美" userId="ad20850b-9037-42db-94d9-c8fab9eed0f8" providerId="ADAL" clId="{B4CD0DDD-67BB-4C5F-BBB2-731AA969746F}" dt="2024-04-05T03:55:30.565" v="2" actId="2696"/>
        <pc:sldMkLst>
          <pc:docMk/>
          <pc:sldMk cId="1184491441" sldId="259"/>
        </pc:sldMkLst>
      </pc:sldChg>
      <pc:sldChg chg="del">
        <pc:chgData name="中西　明美" userId="ad20850b-9037-42db-94d9-c8fab9eed0f8" providerId="ADAL" clId="{B4CD0DDD-67BB-4C5F-BBB2-731AA969746F}" dt="2024-04-05T03:55:30.566" v="3" actId="2696"/>
        <pc:sldMkLst>
          <pc:docMk/>
          <pc:sldMk cId="3012545860" sldId="260"/>
        </pc:sldMkLst>
      </pc:sldChg>
      <pc:sldChg chg="modSp">
        <pc:chgData name="中西　明美" userId="ad20850b-9037-42db-94d9-c8fab9eed0f8" providerId="ADAL" clId="{B4CD0DDD-67BB-4C5F-BBB2-731AA969746F}" dt="2024-04-05T10:55:36.187" v="19" actId="20577"/>
        <pc:sldMkLst>
          <pc:docMk/>
          <pc:sldMk cId="4099604285" sldId="261"/>
        </pc:sldMkLst>
        <pc:spChg chg="mod">
          <ac:chgData name="中西　明美" userId="ad20850b-9037-42db-94d9-c8fab9eed0f8" providerId="ADAL" clId="{B4CD0DDD-67BB-4C5F-BBB2-731AA969746F}" dt="2024-04-05T10:55:36.187" v="19" actId="20577"/>
          <ac:spMkLst>
            <pc:docMk/>
            <pc:sldMk cId="4099604285" sldId="261"/>
            <ac:spMk id="7" creationId="{61BBA6CF-E19F-4A87-9085-A1804DCF29EC}"/>
          </ac:spMkLst>
        </pc:spChg>
      </pc:sldChg>
      <pc:sldChg chg="del">
        <pc:chgData name="中西　明美" userId="ad20850b-9037-42db-94d9-c8fab9eed0f8" providerId="ADAL" clId="{B4CD0DDD-67BB-4C5F-BBB2-731AA969746F}" dt="2024-04-05T03:55:33.652" v="6" actId="2696"/>
        <pc:sldMkLst>
          <pc:docMk/>
          <pc:sldMk cId="715550903" sldId="262"/>
        </pc:sldMkLst>
      </pc:sldChg>
      <pc:sldChg chg="modSp">
        <pc:chgData name="中西　明美" userId="ad20850b-9037-42db-94d9-c8fab9eed0f8" providerId="ADAL" clId="{B4CD0DDD-67BB-4C5F-BBB2-731AA969746F}" dt="2024-04-05T10:56:44.059" v="41" actId="20577"/>
        <pc:sldMkLst>
          <pc:docMk/>
          <pc:sldMk cId="545937673" sldId="268"/>
        </pc:sldMkLst>
        <pc:spChg chg="mod">
          <ac:chgData name="中西　明美" userId="ad20850b-9037-42db-94d9-c8fab9eed0f8" providerId="ADAL" clId="{B4CD0DDD-67BB-4C5F-BBB2-731AA969746F}" dt="2024-04-05T10:56:44.059" v="41" actId="20577"/>
          <ac:spMkLst>
            <pc:docMk/>
            <pc:sldMk cId="545937673" sldId="268"/>
            <ac:spMk id="7" creationId="{D648C216-B1D8-4726-950F-2FE753723F82}"/>
          </ac:spMkLst>
        </pc:spChg>
      </pc:sldChg>
      <pc:sldChg chg="modSp">
        <pc:chgData name="中西　明美" userId="ad20850b-9037-42db-94d9-c8fab9eed0f8" providerId="ADAL" clId="{B4CD0DDD-67BB-4C5F-BBB2-731AA969746F}" dt="2024-04-05T04:06:46.838" v="8" actId="166"/>
        <pc:sldMkLst>
          <pc:docMk/>
          <pc:sldMk cId="2806177231" sldId="269"/>
        </pc:sldMkLst>
        <pc:spChg chg="ord">
          <ac:chgData name="中西　明美" userId="ad20850b-9037-42db-94d9-c8fab9eed0f8" providerId="ADAL" clId="{B4CD0DDD-67BB-4C5F-BBB2-731AA969746F}" dt="2024-04-05T04:06:46.838" v="8" actId="166"/>
          <ac:spMkLst>
            <pc:docMk/>
            <pc:sldMk cId="2806177231" sldId="269"/>
            <ac:spMk id="10" creationId="{2BC47C6B-BD8D-4E46-B3B0-0BF8A5E46B5D}"/>
          </ac:spMkLst>
        </pc:spChg>
      </pc:sldChg>
      <pc:sldChg chg="del">
        <pc:chgData name="中西　明美" userId="ad20850b-9037-42db-94d9-c8fab9eed0f8" providerId="ADAL" clId="{B4CD0DDD-67BB-4C5F-BBB2-731AA969746F}" dt="2024-04-05T03:55:33.650" v="4" actId="2696"/>
        <pc:sldMkLst>
          <pc:docMk/>
          <pc:sldMk cId="1998632626" sldId="270"/>
        </pc:sldMkLst>
      </pc:sldChg>
      <pc:sldChg chg="del">
        <pc:chgData name="中西　明美" userId="ad20850b-9037-42db-94d9-c8fab9eed0f8" providerId="ADAL" clId="{B4CD0DDD-67BB-4C5F-BBB2-731AA969746F}" dt="2024-04-05T03:55:33.653" v="7" actId="2696"/>
        <pc:sldMkLst>
          <pc:docMk/>
          <pc:sldMk cId="1674937613" sldId="271"/>
        </pc:sldMkLst>
      </pc:sldChg>
      <pc:sldChg chg="del">
        <pc:chgData name="中西　明美" userId="ad20850b-9037-42db-94d9-c8fab9eed0f8" providerId="ADAL" clId="{B4CD0DDD-67BB-4C5F-BBB2-731AA969746F}" dt="2024-04-05T03:55:33.651" v="5" actId="2696"/>
        <pc:sldMkLst>
          <pc:docMk/>
          <pc:sldMk cId="1783495734" sldId="272"/>
        </pc:sldMkLst>
      </pc:sldChg>
    </pc:docChg>
  </pc:docChgLst>
  <pc:docChgLst>
    <pc:chgData name="中西　明美" userId="ad20850b-9037-42db-94d9-c8fab9eed0f8" providerId="ADAL" clId="{D3852E9C-0E5B-44E6-A47A-85051DB82089}"/>
    <pc:docChg chg="undo custSel addSld delSld modSld sldOrd">
      <pc:chgData name="中西　明美" userId="ad20850b-9037-42db-94d9-c8fab9eed0f8" providerId="ADAL" clId="{D3852E9C-0E5B-44E6-A47A-85051DB82089}" dt="2024-04-01T06:58:09.540" v="1105" actId="1037"/>
      <pc:docMkLst>
        <pc:docMk/>
      </pc:docMkLst>
      <pc:sldChg chg="addSp delSp modSp add">
        <pc:chgData name="中西　明美" userId="ad20850b-9037-42db-94d9-c8fab9eed0f8" providerId="ADAL" clId="{D3852E9C-0E5B-44E6-A47A-85051DB82089}" dt="2024-04-01T05:48:01.749" v="408" actId="14100"/>
        <pc:sldMkLst>
          <pc:docMk/>
          <pc:sldMk cId="4099604285" sldId="261"/>
        </pc:sldMkLst>
        <pc:spChg chg="mod">
          <ac:chgData name="中西　明美" userId="ad20850b-9037-42db-94d9-c8fab9eed0f8" providerId="ADAL" clId="{D3852E9C-0E5B-44E6-A47A-85051DB82089}" dt="2024-04-01T05:37:15.481" v="251" actId="20577"/>
          <ac:spMkLst>
            <pc:docMk/>
            <pc:sldMk cId="4099604285" sldId="261"/>
            <ac:spMk id="3" creationId="{E8614B2A-0022-44D1-A333-68C94E99388C}"/>
          </ac:spMkLst>
        </pc:spChg>
        <pc:spChg chg="add mod topLvl">
          <ac:chgData name="中西　明美" userId="ad20850b-9037-42db-94d9-c8fab9eed0f8" providerId="ADAL" clId="{D3852E9C-0E5B-44E6-A47A-85051DB82089}" dt="2024-04-01T05:43:45.562" v="310" actId="165"/>
          <ac:spMkLst>
            <pc:docMk/>
            <pc:sldMk cId="4099604285" sldId="261"/>
            <ac:spMk id="5" creationId="{07954A43-FA94-4221-9C02-E8EF67BFA02F}"/>
          </ac:spMkLst>
        </pc:spChg>
        <pc:spChg chg="add mod topLvl">
          <ac:chgData name="中西　明美" userId="ad20850b-9037-42db-94d9-c8fab9eed0f8" providerId="ADAL" clId="{D3852E9C-0E5B-44E6-A47A-85051DB82089}" dt="2024-04-01T05:43:45.562" v="310" actId="165"/>
          <ac:spMkLst>
            <pc:docMk/>
            <pc:sldMk cId="4099604285" sldId="261"/>
            <ac:spMk id="6" creationId="{4360404E-3E8F-4552-A8A9-EA7EAB231A28}"/>
          </ac:spMkLst>
        </pc:spChg>
        <pc:spChg chg="add mod topLvl">
          <ac:chgData name="中西　明美" userId="ad20850b-9037-42db-94d9-c8fab9eed0f8" providerId="ADAL" clId="{D3852E9C-0E5B-44E6-A47A-85051DB82089}" dt="2024-04-01T05:48:01.749" v="408" actId="14100"/>
          <ac:spMkLst>
            <pc:docMk/>
            <pc:sldMk cId="4099604285" sldId="261"/>
            <ac:spMk id="7" creationId="{61BBA6CF-E19F-4A87-9085-A1804DCF29EC}"/>
          </ac:spMkLst>
        </pc:spChg>
        <pc:spChg chg="add mod topLvl">
          <ac:chgData name="中西　明美" userId="ad20850b-9037-42db-94d9-c8fab9eed0f8" providerId="ADAL" clId="{D3852E9C-0E5B-44E6-A47A-85051DB82089}" dt="2024-04-01T05:43:45.562" v="310" actId="165"/>
          <ac:spMkLst>
            <pc:docMk/>
            <pc:sldMk cId="4099604285" sldId="261"/>
            <ac:spMk id="8" creationId="{E4A38665-FC54-4625-B1A5-E6BC24B27B19}"/>
          </ac:spMkLst>
        </pc:spChg>
        <pc:spChg chg="add mod topLvl">
          <ac:chgData name="中西　明美" userId="ad20850b-9037-42db-94d9-c8fab9eed0f8" providerId="ADAL" clId="{D3852E9C-0E5B-44E6-A47A-85051DB82089}" dt="2024-04-01T05:44:43.416" v="343" actId="1035"/>
          <ac:spMkLst>
            <pc:docMk/>
            <pc:sldMk cId="4099604285" sldId="261"/>
            <ac:spMk id="9" creationId="{F7E2D876-E816-4140-8804-38F1B61A767B}"/>
          </ac:spMkLst>
        </pc:spChg>
        <pc:spChg chg="add mod topLvl">
          <ac:chgData name="中西　明美" userId="ad20850b-9037-42db-94d9-c8fab9eed0f8" providerId="ADAL" clId="{D3852E9C-0E5B-44E6-A47A-85051DB82089}" dt="2024-04-01T05:44:43.416" v="343" actId="1035"/>
          <ac:spMkLst>
            <pc:docMk/>
            <pc:sldMk cId="4099604285" sldId="261"/>
            <ac:spMk id="10" creationId="{5B0142D5-22F3-4F66-8AE3-F38ECF121044}"/>
          </ac:spMkLst>
        </pc:spChg>
        <pc:spChg chg="add mod topLvl">
          <ac:chgData name="中西　明美" userId="ad20850b-9037-42db-94d9-c8fab9eed0f8" providerId="ADAL" clId="{D3852E9C-0E5B-44E6-A47A-85051DB82089}" dt="2024-04-01T05:44:43.416" v="343" actId="1035"/>
          <ac:spMkLst>
            <pc:docMk/>
            <pc:sldMk cId="4099604285" sldId="261"/>
            <ac:spMk id="11" creationId="{5DF693D7-65F5-44E7-B751-72F9BD92D870}"/>
          </ac:spMkLst>
        </pc:spChg>
        <pc:spChg chg="add mod topLvl">
          <ac:chgData name="中西　明美" userId="ad20850b-9037-42db-94d9-c8fab9eed0f8" providerId="ADAL" clId="{D3852E9C-0E5B-44E6-A47A-85051DB82089}" dt="2024-04-01T05:44:43.416" v="343" actId="1035"/>
          <ac:spMkLst>
            <pc:docMk/>
            <pc:sldMk cId="4099604285" sldId="261"/>
            <ac:spMk id="13" creationId="{4B18B224-AA4D-4926-98A1-63F046B35C8E}"/>
          </ac:spMkLst>
        </pc:spChg>
        <pc:spChg chg="add mod topLvl">
          <ac:chgData name="中西　明美" userId="ad20850b-9037-42db-94d9-c8fab9eed0f8" providerId="ADAL" clId="{D3852E9C-0E5B-44E6-A47A-85051DB82089}" dt="2024-04-01T05:45:38.218" v="358" actId="14100"/>
          <ac:spMkLst>
            <pc:docMk/>
            <pc:sldMk cId="4099604285" sldId="261"/>
            <ac:spMk id="17" creationId="{94E15297-510E-46C4-A1E6-7D37461BD60F}"/>
          </ac:spMkLst>
        </pc:spChg>
        <pc:grpChg chg="add">
          <ac:chgData name="中西　明美" userId="ad20850b-9037-42db-94d9-c8fab9eed0f8" providerId="ADAL" clId="{D3852E9C-0E5B-44E6-A47A-85051DB82089}" dt="2024-04-01T05:35:47.723" v="244"/>
          <ac:grpSpMkLst>
            <pc:docMk/>
            <pc:sldMk cId="4099604285" sldId="261"/>
            <ac:grpSpMk id="2" creationId="{A19491C8-C3D3-4023-96A5-1BF10A5D5B05}"/>
          </ac:grpSpMkLst>
        </pc:grpChg>
        <pc:grpChg chg="add del mod">
          <ac:chgData name="中西　明美" userId="ad20850b-9037-42db-94d9-c8fab9eed0f8" providerId="ADAL" clId="{D3852E9C-0E5B-44E6-A47A-85051DB82089}" dt="2024-04-01T05:43:45.562" v="310" actId="165"/>
          <ac:grpSpMkLst>
            <pc:docMk/>
            <pc:sldMk cId="4099604285" sldId="261"/>
            <ac:grpSpMk id="18" creationId="{77FE2264-1F8C-4F6D-9B5C-4489DA921CF6}"/>
          </ac:grpSpMkLst>
        </pc:grpChg>
        <pc:picChg chg="add mod topLvl">
          <ac:chgData name="中西　明美" userId="ad20850b-9037-42db-94d9-c8fab9eed0f8" providerId="ADAL" clId="{D3852E9C-0E5B-44E6-A47A-85051DB82089}" dt="2024-04-01T05:44:43.416" v="343" actId="1035"/>
          <ac:picMkLst>
            <pc:docMk/>
            <pc:sldMk cId="4099604285" sldId="261"/>
            <ac:picMk id="12" creationId="{074C84C6-ACF4-4106-B884-718A97C68A12}"/>
          </ac:picMkLst>
        </pc:picChg>
        <pc:picChg chg="add mod topLvl">
          <ac:chgData name="中西　明美" userId="ad20850b-9037-42db-94d9-c8fab9eed0f8" providerId="ADAL" clId="{D3852E9C-0E5B-44E6-A47A-85051DB82089}" dt="2024-04-01T05:44:43.416" v="343" actId="1035"/>
          <ac:picMkLst>
            <pc:docMk/>
            <pc:sldMk cId="4099604285" sldId="261"/>
            <ac:picMk id="14" creationId="{7D5489E4-CE2E-447D-8DF7-6CBB9D758AD8}"/>
          </ac:picMkLst>
        </pc:picChg>
        <pc:picChg chg="add mod topLvl">
          <ac:chgData name="中西　明美" userId="ad20850b-9037-42db-94d9-c8fab9eed0f8" providerId="ADAL" clId="{D3852E9C-0E5B-44E6-A47A-85051DB82089}" dt="2024-04-01T05:44:43.416" v="343" actId="1035"/>
          <ac:picMkLst>
            <pc:docMk/>
            <pc:sldMk cId="4099604285" sldId="261"/>
            <ac:picMk id="15" creationId="{0F05A964-91C2-4D52-BB4B-CF06A8F6B356}"/>
          </ac:picMkLst>
        </pc:picChg>
        <pc:picChg chg="add mod topLvl">
          <ac:chgData name="中西　明美" userId="ad20850b-9037-42db-94d9-c8fab9eed0f8" providerId="ADAL" clId="{D3852E9C-0E5B-44E6-A47A-85051DB82089}" dt="2024-04-01T05:44:43.416" v="343" actId="1035"/>
          <ac:picMkLst>
            <pc:docMk/>
            <pc:sldMk cId="4099604285" sldId="261"/>
            <ac:picMk id="16" creationId="{F2DBCB51-E81E-42FA-8EEF-D42A9CA0923D}"/>
          </ac:picMkLst>
        </pc:picChg>
      </pc:sldChg>
      <pc:sldChg chg="modSp">
        <pc:chgData name="中西　明美" userId="ad20850b-9037-42db-94d9-c8fab9eed0f8" providerId="ADAL" clId="{D3852E9C-0E5B-44E6-A47A-85051DB82089}" dt="2024-04-01T05:35:34.492" v="243" actId="255"/>
        <pc:sldMkLst>
          <pc:docMk/>
          <pc:sldMk cId="1544317544" sldId="267"/>
        </pc:sldMkLst>
        <pc:spChg chg="mod">
          <ac:chgData name="中西　明美" userId="ad20850b-9037-42db-94d9-c8fab9eed0f8" providerId="ADAL" clId="{D3852E9C-0E5B-44E6-A47A-85051DB82089}" dt="2024-04-01T05:35:34.492" v="243" actId="255"/>
          <ac:spMkLst>
            <pc:docMk/>
            <pc:sldMk cId="1544317544" sldId="267"/>
            <ac:spMk id="4" creationId="{42644B39-6211-4B69-8E19-721E48C90FD4}"/>
          </ac:spMkLst>
        </pc:spChg>
        <pc:picChg chg="mod">
          <ac:chgData name="中西　明美" userId="ad20850b-9037-42db-94d9-c8fab9eed0f8" providerId="ADAL" clId="{D3852E9C-0E5B-44E6-A47A-85051DB82089}" dt="2024-04-01T05:35:25.720" v="241" actId="1076"/>
          <ac:picMkLst>
            <pc:docMk/>
            <pc:sldMk cId="1544317544" sldId="267"/>
            <ac:picMk id="5" creationId="{FABCA4C5-A259-4A40-B50B-4811D069A57E}"/>
          </ac:picMkLst>
        </pc:picChg>
        <pc:picChg chg="mod">
          <ac:chgData name="中西　明美" userId="ad20850b-9037-42db-94d9-c8fab9eed0f8" providerId="ADAL" clId="{D3852E9C-0E5B-44E6-A47A-85051DB82089}" dt="2024-04-01T05:35:19.781" v="240" actId="1076"/>
          <ac:picMkLst>
            <pc:docMk/>
            <pc:sldMk cId="1544317544" sldId="267"/>
            <ac:picMk id="6" creationId="{04BAF671-1ED6-4257-8BF1-324C98E99B55}"/>
          </ac:picMkLst>
        </pc:picChg>
      </pc:sldChg>
      <pc:sldChg chg="addSp modSp add">
        <pc:chgData name="中西　明美" userId="ad20850b-9037-42db-94d9-c8fab9eed0f8" providerId="ADAL" clId="{D3852E9C-0E5B-44E6-A47A-85051DB82089}" dt="2024-04-01T05:55:28.393" v="547" actId="20577"/>
        <pc:sldMkLst>
          <pc:docMk/>
          <pc:sldMk cId="545937673" sldId="268"/>
        </pc:sldMkLst>
        <pc:spChg chg="add mod">
          <ac:chgData name="中西　明美" userId="ad20850b-9037-42db-94d9-c8fab9eed0f8" providerId="ADAL" clId="{D3852E9C-0E5B-44E6-A47A-85051DB82089}" dt="2024-04-01T05:53:22.633" v="447" actId="403"/>
          <ac:spMkLst>
            <pc:docMk/>
            <pc:sldMk cId="545937673" sldId="268"/>
            <ac:spMk id="5" creationId="{36EFC01F-58E9-4BEE-9D53-DB87C42C87CB}"/>
          </ac:spMkLst>
        </pc:spChg>
        <pc:spChg chg="add mod">
          <ac:chgData name="中西　明美" userId="ad20850b-9037-42db-94d9-c8fab9eed0f8" providerId="ADAL" clId="{D3852E9C-0E5B-44E6-A47A-85051DB82089}" dt="2024-04-01T05:55:28.393" v="547" actId="20577"/>
          <ac:spMkLst>
            <pc:docMk/>
            <pc:sldMk cId="545937673" sldId="268"/>
            <ac:spMk id="6" creationId="{DACCDC8D-3E20-4801-BC7C-1C9B8E77321E}"/>
          </ac:spMkLst>
        </pc:spChg>
        <pc:spChg chg="add mod">
          <ac:chgData name="中西　明美" userId="ad20850b-9037-42db-94d9-c8fab9eed0f8" providerId="ADAL" clId="{D3852E9C-0E5B-44E6-A47A-85051DB82089}" dt="2024-04-01T05:54:42.422" v="539" actId="14100"/>
          <ac:spMkLst>
            <pc:docMk/>
            <pc:sldMk cId="545937673" sldId="268"/>
            <ac:spMk id="7" creationId="{D648C216-B1D8-4726-950F-2FE753723F82}"/>
          </ac:spMkLst>
        </pc:spChg>
        <pc:spChg chg="add mod">
          <ac:chgData name="中西　明美" userId="ad20850b-9037-42db-94d9-c8fab9eed0f8" providerId="ADAL" clId="{D3852E9C-0E5B-44E6-A47A-85051DB82089}" dt="2024-04-01T05:53:48.643" v="469" actId="403"/>
          <ac:spMkLst>
            <pc:docMk/>
            <pc:sldMk cId="545937673" sldId="268"/>
            <ac:spMk id="8" creationId="{07AD0BE7-9DFC-4C12-84D8-502418C02D4E}"/>
          </ac:spMkLst>
        </pc:spChg>
        <pc:spChg chg="mod">
          <ac:chgData name="中西　明美" userId="ad20850b-9037-42db-94d9-c8fab9eed0f8" providerId="ADAL" clId="{D3852E9C-0E5B-44E6-A47A-85051DB82089}" dt="2024-04-01T05:55:05.756" v="542" actId="403"/>
          <ac:spMkLst>
            <pc:docMk/>
            <pc:sldMk cId="545937673" sldId="268"/>
            <ac:spMk id="10" creationId="{D7BC0F20-B9BB-4848-A240-10F6D4CF2151}"/>
          </ac:spMkLst>
        </pc:spChg>
        <pc:spChg chg="mod">
          <ac:chgData name="中西　明美" userId="ad20850b-9037-42db-94d9-c8fab9eed0f8" providerId="ADAL" clId="{D3852E9C-0E5B-44E6-A47A-85051DB82089}" dt="2024-04-01T05:55:17.736" v="546" actId="14100"/>
          <ac:spMkLst>
            <pc:docMk/>
            <pc:sldMk cId="545937673" sldId="268"/>
            <ac:spMk id="11" creationId="{C15C8B86-B9D7-4989-B991-BF2DF90C0309}"/>
          </ac:spMkLst>
        </pc:spChg>
        <pc:spChg chg="mod">
          <ac:chgData name="中西　明美" userId="ad20850b-9037-42db-94d9-c8fab9eed0f8" providerId="ADAL" clId="{D3852E9C-0E5B-44E6-A47A-85051DB82089}" dt="2024-04-01T05:55:05.756" v="542" actId="403"/>
          <ac:spMkLst>
            <pc:docMk/>
            <pc:sldMk cId="545937673" sldId="268"/>
            <ac:spMk id="18" creationId="{98454E9B-9089-462E-A65E-D4FA289C95DC}"/>
          </ac:spMkLst>
        </pc:spChg>
        <pc:spChg chg="add mod">
          <ac:chgData name="中西　明美" userId="ad20850b-9037-42db-94d9-c8fab9eed0f8" providerId="ADAL" clId="{D3852E9C-0E5B-44E6-A47A-85051DB82089}" dt="2024-04-01T05:54:25.596" v="538" actId="14100"/>
          <ac:spMkLst>
            <pc:docMk/>
            <pc:sldMk cId="545937673" sldId="268"/>
            <ac:spMk id="19" creationId="{E8EB5A43-C0C7-4727-A7C9-E2B143A3207B}"/>
          </ac:spMkLst>
        </pc:spChg>
        <pc:grpChg chg="add mod">
          <ac:chgData name="中西　明美" userId="ad20850b-9037-42db-94d9-c8fab9eed0f8" providerId="ADAL" clId="{D3852E9C-0E5B-44E6-A47A-85051DB82089}" dt="2024-04-01T05:51:42.674" v="420" actId="164"/>
          <ac:grpSpMkLst>
            <pc:docMk/>
            <pc:sldMk cId="545937673" sldId="268"/>
            <ac:grpSpMk id="9" creationId="{8606F938-7A62-4A83-9997-C9BE684C6922}"/>
          </ac:grpSpMkLst>
        </pc:grpChg>
        <pc:grpChg chg="add mod">
          <ac:chgData name="中西　明美" userId="ad20850b-9037-42db-94d9-c8fab9eed0f8" providerId="ADAL" clId="{D3852E9C-0E5B-44E6-A47A-85051DB82089}" dt="2024-04-01T05:53:33.625" v="454" actId="1037"/>
          <ac:grpSpMkLst>
            <pc:docMk/>
            <pc:sldMk cId="545937673" sldId="268"/>
            <ac:grpSpMk id="20" creationId="{18F81CF7-C8AD-4156-B585-AB6A14F7351C}"/>
          </ac:grpSpMkLst>
        </pc:grpChg>
      </pc:sldChg>
      <pc:sldChg chg="addSp delSp modSp add">
        <pc:chgData name="中西　明美" userId="ad20850b-9037-42db-94d9-c8fab9eed0f8" providerId="ADAL" clId="{D3852E9C-0E5B-44E6-A47A-85051DB82089}" dt="2024-04-01T06:04:18.740" v="677" actId="113"/>
        <pc:sldMkLst>
          <pc:docMk/>
          <pc:sldMk cId="2806177231" sldId="269"/>
        </pc:sldMkLst>
        <pc:spChg chg="add mod topLvl">
          <ac:chgData name="中西　明美" userId="ad20850b-9037-42db-94d9-c8fab9eed0f8" providerId="ADAL" clId="{D3852E9C-0E5B-44E6-A47A-85051DB82089}" dt="2024-04-01T06:02:24.724" v="643" actId="165"/>
          <ac:spMkLst>
            <pc:docMk/>
            <pc:sldMk cId="2806177231" sldId="269"/>
            <ac:spMk id="5" creationId="{B6F91475-06DA-4663-8EE9-221D27FBC956}"/>
          </ac:spMkLst>
        </pc:spChg>
        <pc:spChg chg="add mod topLvl">
          <ac:chgData name="中西　明美" userId="ad20850b-9037-42db-94d9-c8fab9eed0f8" providerId="ADAL" clId="{D3852E9C-0E5B-44E6-A47A-85051DB82089}" dt="2024-04-01T06:02:24.724" v="643" actId="165"/>
          <ac:spMkLst>
            <pc:docMk/>
            <pc:sldMk cId="2806177231" sldId="269"/>
            <ac:spMk id="6" creationId="{98B62C69-16D3-4C86-9C5B-C93D39CB13A3}"/>
          </ac:spMkLst>
        </pc:spChg>
        <pc:spChg chg="add mod topLvl">
          <ac:chgData name="中西　明美" userId="ad20850b-9037-42db-94d9-c8fab9eed0f8" providerId="ADAL" clId="{D3852E9C-0E5B-44E6-A47A-85051DB82089}" dt="2024-04-01T06:02:24.724" v="643" actId="165"/>
          <ac:spMkLst>
            <pc:docMk/>
            <pc:sldMk cId="2806177231" sldId="269"/>
            <ac:spMk id="7" creationId="{FA6C15C9-B58D-4053-82CE-32D8AABF9AB3}"/>
          </ac:spMkLst>
        </pc:spChg>
        <pc:spChg chg="add mod topLvl">
          <ac:chgData name="中西　明美" userId="ad20850b-9037-42db-94d9-c8fab9eed0f8" providerId="ADAL" clId="{D3852E9C-0E5B-44E6-A47A-85051DB82089}" dt="2024-04-01T06:02:24.724" v="643" actId="165"/>
          <ac:spMkLst>
            <pc:docMk/>
            <pc:sldMk cId="2806177231" sldId="269"/>
            <ac:spMk id="8" creationId="{6B4E9B97-6CD6-4A43-94EF-5A12B8EA8AC9}"/>
          </ac:spMkLst>
        </pc:spChg>
        <pc:spChg chg="add mod topLvl">
          <ac:chgData name="中西　明美" userId="ad20850b-9037-42db-94d9-c8fab9eed0f8" providerId="ADAL" clId="{D3852E9C-0E5B-44E6-A47A-85051DB82089}" dt="2024-04-01T06:04:18.740" v="677" actId="113"/>
          <ac:spMkLst>
            <pc:docMk/>
            <pc:sldMk cId="2806177231" sldId="269"/>
            <ac:spMk id="10" creationId="{2BC47C6B-BD8D-4E46-B3B0-0BF8A5E46B5D}"/>
          </ac:spMkLst>
        </pc:spChg>
        <pc:spChg chg="add mod topLvl">
          <ac:chgData name="中西　明美" userId="ad20850b-9037-42db-94d9-c8fab9eed0f8" providerId="ADAL" clId="{D3852E9C-0E5B-44E6-A47A-85051DB82089}" dt="2024-04-01T06:02:24.724" v="643" actId="165"/>
          <ac:spMkLst>
            <pc:docMk/>
            <pc:sldMk cId="2806177231" sldId="269"/>
            <ac:spMk id="11" creationId="{F1567E32-0503-4D0B-99E5-F706788F0E83}"/>
          </ac:spMkLst>
        </pc:spChg>
        <pc:spChg chg="add mod">
          <ac:chgData name="中西　明美" userId="ad20850b-9037-42db-94d9-c8fab9eed0f8" providerId="ADAL" clId="{D3852E9C-0E5B-44E6-A47A-85051DB82089}" dt="2024-04-01T06:02:30.599" v="644" actId="164"/>
          <ac:spMkLst>
            <pc:docMk/>
            <pc:sldMk cId="2806177231" sldId="269"/>
            <ac:spMk id="13" creationId="{B33D9F20-2323-4EE8-AFC8-914B31A1330A}"/>
          </ac:spMkLst>
        </pc:spChg>
        <pc:grpChg chg="add del mod">
          <ac:chgData name="中西　明美" userId="ad20850b-9037-42db-94d9-c8fab9eed0f8" providerId="ADAL" clId="{D3852E9C-0E5B-44E6-A47A-85051DB82089}" dt="2024-04-01T06:02:24.724" v="643" actId="165"/>
          <ac:grpSpMkLst>
            <pc:docMk/>
            <pc:sldMk cId="2806177231" sldId="269"/>
            <ac:grpSpMk id="12" creationId="{D5EA4E51-6C02-4A83-B248-3D6703E27004}"/>
          </ac:grpSpMkLst>
        </pc:grpChg>
        <pc:grpChg chg="add mod ord">
          <ac:chgData name="中西　明美" userId="ad20850b-9037-42db-94d9-c8fab9eed0f8" providerId="ADAL" clId="{D3852E9C-0E5B-44E6-A47A-85051DB82089}" dt="2024-04-01T06:03:01.890" v="649" actId="14100"/>
          <ac:grpSpMkLst>
            <pc:docMk/>
            <pc:sldMk cId="2806177231" sldId="269"/>
            <ac:grpSpMk id="14" creationId="{B47FD363-847E-4CF6-A41C-C49F207FC345}"/>
          </ac:grpSpMkLst>
        </pc:grpChg>
        <pc:picChg chg="add mod topLvl">
          <ac:chgData name="中西　明美" userId="ad20850b-9037-42db-94d9-c8fab9eed0f8" providerId="ADAL" clId="{D3852E9C-0E5B-44E6-A47A-85051DB82089}" dt="2024-04-01T06:02:30.599" v="644" actId="164"/>
          <ac:picMkLst>
            <pc:docMk/>
            <pc:sldMk cId="2806177231" sldId="269"/>
            <ac:picMk id="9" creationId="{24930A32-A0B2-4EA2-A6C8-DA026FF506BF}"/>
          </ac:picMkLst>
        </pc:picChg>
      </pc:sldChg>
    </pc:docChg>
  </pc:docChgLst>
  <pc:docChgLst>
    <pc:chgData name="中西　明美" userId="ad20850b-9037-42db-94d9-c8fab9eed0f8" providerId="ADAL" clId="{A92B1698-F0FE-4999-99F9-9877DABF3927}"/>
    <pc:docChg chg="custSel modSld">
      <pc:chgData name="中西　明美" userId="ad20850b-9037-42db-94d9-c8fab9eed0f8" providerId="ADAL" clId="{A92B1698-F0FE-4999-99F9-9877DABF3927}" dt="2024-04-05T02:58:39.056" v="41" actId="6549"/>
      <pc:docMkLst>
        <pc:docMk/>
      </pc:docMkLst>
      <pc:sldChg chg="modSp">
        <pc:chgData name="中西　明美" userId="ad20850b-9037-42db-94d9-c8fab9eed0f8" providerId="ADAL" clId="{A92B1698-F0FE-4999-99F9-9877DABF3927}" dt="2024-04-05T02:57:30.640" v="23" actId="20577"/>
        <pc:sldMkLst>
          <pc:docMk/>
          <pc:sldMk cId="2755982868" sldId="258"/>
        </pc:sldMkLst>
        <pc:spChg chg="mod">
          <ac:chgData name="中西　明美" userId="ad20850b-9037-42db-94d9-c8fab9eed0f8" providerId="ADAL" clId="{A92B1698-F0FE-4999-99F9-9877DABF3927}" dt="2024-04-05T02:57:30.640" v="23" actId="20577"/>
          <ac:spMkLst>
            <pc:docMk/>
            <pc:sldMk cId="2755982868" sldId="258"/>
            <ac:spMk id="16" creationId="{483CF6E2-D134-4314-AAA6-3EB78066FA65}"/>
          </ac:spMkLst>
        </pc:spChg>
      </pc:sldChg>
      <pc:sldChg chg="modSp">
        <pc:chgData name="中西　明美" userId="ad20850b-9037-42db-94d9-c8fab9eed0f8" providerId="ADAL" clId="{A92B1698-F0FE-4999-99F9-9877DABF3927}" dt="2024-04-05T02:57:27.680" v="22" actId="20577"/>
        <pc:sldMkLst>
          <pc:docMk/>
          <pc:sldMk cId="1184491441" sldId="259"/>
        </pc:sldMkLst>
        <pc:spChg chg="mod">
          <ac:chgData name="中西　明美" userId="ad20850b-9037-42db-94d9-c8fab9eed0f8" providerId="ADAL" clId="{A92B1698-F0FE-4999-99F9-9877DABF3927}" dt="2024-04-05T02:57:27.680" v="22" actId="20577"/>
          <ac:spMkLst>
            <pc:docMk/>
            <pc:sldMk cId="1184491441" sldId="259"/>
            <ac:spMk id="12" creationId="{DC087343-0963-45CD-972C-AA452A64F5D3}"/>
          </ac:spMkLst>
        </pc:spChg>
      </pc:sldChg>
      <pc:sldChg chg="modSp">
        <pc:chgData name="中西　明美" userId="ad20850b-9037-42db-94d9-c8fab9eed0f8" providerId="ADAL" clId="{A92B1698-F0FE-4999-99F9-9877DABF3927}" dt="2024-04-05T02:58:39.056" v="41" actId="6549"/>
        <pc:sldMkLst>
          <pc:docMk/>
          <pc:sldMk cId="3012545860" sldId="260"/>
        </pc:sldMkLst>
        <pc:spChg chg="mod">
          <ac:chgData name="中西　明美" userId="ad20850b-9037-42db-94d9-c8fab9eed0f8" providerId="ADAL" clId="{A92B1698-F0FE-4999-99F9-9877DABF3927}" dt="2024-04-05T02:58:39.056" v="41" actId="6549"/>
          <ac:spMkLst>
            <pc:docMk/>
            <pc:sldMk cId="3012545860" sldId="260"/>
            <ac:spMk id="10" creationId="{DC4F90E7-855B-44E3-BF21-945628996989}"/>
          </ac:spMkLst>
        </pc:spChg>
      </pc:sldChg>
      <pc:sldChg chg="modSp">
        <pc:chgData name="中西　明美" userId="ad20850b-9037-42db-94d9-c8fab9eed0f8" providerId="ADAL" clId="{A92B1698-F0FE-4999-99F9-9877DABF3927}" dt="2024-04-05T02:57:21.008" v="20" actId="20577"/>
        <pc:sldMkLst>
          <pc:docMk/>
          <pc:sldMk cId="4099604285" sldId="261"/>
        </pc:sldMkLst>
        <pc:spChg chg="mod">
          <ac:chgData name="中西　明美" userId="ad20850b-9037-42db-94d9-c8fab9eed0f8" providerId="ADAL" clId="{A92B1698-F0FE-4999-99F9-9877DABF3927}" dt="2024-04-05T02:57:21.008" v="20" actId="20577"/>
          <ac:spMkLst>
            <pc:docMk/>
            <pc:sldMk cId="4099604285" sldId="261"/>
            <ac:spMk id="7" creationId="{61BBA6CF-E19F-4A87-9085-A1804DCF29EC}"/>
          </ac:spMkLst>
        </pc:spChg>
      </pc:sldChg>
      <pc:sldChg chg="modSp">
        <pc:chgData name="中西　明美" userId="ad20850b-9037-42db-94d9-c8fab9eed0f8" providerId="ADAL" clId="{A92B1698-F0FE-4999-99F9-9877DABF3927}" dt="2024-04-05T02:58:16.051" v="37" actId="20577"/>
        <pc:sldMkLst>
          <pc:docMk/>
          <pc:sldMk cId="715550903" sldId="262"/>
        </pc:sldMkLst>
        <pc:spChg chg="mod">
          <ac:chgData name="中西　明美" userId="ad20850b-9037-42db-94d9-c8fab9eed0f8" providerId="ADAL" clId="{A92B1698-F0FE-4999-99F9-9877DABF3927}" dt="2024-04-05T02:58:08.308" v="34" actId="20577"/>
          <ac:spMkLst>
            <pc:docMk/>
            <pc:sldMk cId="715550903" sldId="262"/>
            <ac:spMk id="28" creationId="{5C3758D1-B0FC-4A26-820A-D69B53881AC9}"/>
          </ac:spMkLst>
        </pc:spChg>
        <pc:spChg chg="mod">
          <ac:chgData name="中西　明美" userId="ad20850b-9037-42db-94d9-c8fab9eed0f8" providerId="ADAL" clId="{A92B1698-F0FE-4999-99F9-9877DABF3927}" dt="2024-04-05T02:58:16.051" v="37" actId="20577"/>
          <ac:spMkLst>
            <pc:docMk/>
            <pc:sldMk cId="715550903" sldId="262"/>
            <ac:spMk id="30" creationId="{6B8B3FD8-14FF-4A87-A9DC-EF6ED1472E45}"/>
          </ac:spMkLst>
        </pc:spChg>
      </pc:sldChg>
      <pc:sldChg chg="addSp delSp modSp">
        <pc:chgData name="中西　明美" userId="ad20850b-9037-42db-94d9-c8fab9eed0f8" providerId="ADAL" clId="{A92B1698-F0FE-4999-99F9-9877DABF3927}" dt="2024-04-05T02:56:42.977" v="15" actId="20577"/>
        <pc:sldMkLst>
          <pc:docMk/>
          <pc:sldMk cId="545937673" sldId="268"/>
        </pc:sldMkLst>
        <pc:spChg chg="mod topLvl">
          <ac:chgData name="中西　明美" userId="ad20850b-9037-42db-94d9-c8fab9eed0f8" providerId="ADAL" clId="{A92B1698-F0FE-4999-99F9-9877DABF3927}" dt="2024-04-01T12:39:25.507" v="1" actId="165"/>
          <ac:spMkLst>
            <pc:docMk/>
            <pc:sldMk cId="545937673" sldId="268"/>
            <ac:spMk id="5" creationId="{36EFC01F-58E9-4BEE-9D53-DB87C42C87CB}"/>
          </ac:spMkLst>
        </pc:spChg>
        <pc:spChg chg="mod topLvl">
          <ac:chgData name="中西　明美" userId="ad20850b-9037-42db-94d9-c8fab9eed0f8" providerId="ADAL" clId="{A92B1698-F0FE-4999-99F9-9877DABF3927}" dt="2024-04-01T12:39:25.507" v="1" actId="165"/>
          <ac:spMkLst>
            <pc:docMk/>
            <pc:sldMk cId="545937673" sldId="268"/>
            <ac:spMk id="6" creationId="{DACCDC8D-3E20-4801-BC7C-1C9B8E77321E}"/>
          </ac:spMkLst>
        </pc:spChg>
        <pc:spChg chg="mod topLvl">
          <ac:chgData name="中西　明美" userId="ad20850b-9037-42db-94d9-c8fab9eed0f8" providerId="ADAL" clId="{A92B1698-F0FE-4999-99F9-9877DABF3927}" dt="2024-04-05T02:56:42.977" v="15" actId="20577"/>
          <ac:spMkLst>
            <pc:docMk/>
            <pc:sldMk cId="545937673" sldId="268"/>
            <ac:spMk id="7" creationId="{D648C216-B1D8-4726-950F-2FE753723F82}"/>
          </ac:spMkLst>
        </pc:spChg>
        <pc:spChg chg="mod topLvl">
          <ac:chgData name="中西　明美" userId="ad20850b-9037-42db-94d9-c8fab9eed0f8" providerId="ADAL" clId="{A92B1698-F0FE-4999-99F9-9877DABF3927}" dt="2024-04-01T12:39:25.507" v="1" actId="165"/>
          <ac:spMkLst>
            <pc:docMk/>
            <pc:sldMk cId="545937673" sldId="268"/>
            <ac:spMk id="8" creationId="{07AD0BE7-9DFC-4C12-84D8-502418C02D4E}"/>
          </ac:spMkLst>
        </pc:spChg>
        <pc:spChg chg="mod topLvl">
          <ac:chgData name="中西　明美" userId="ad20850b-9037-42db-94d9-c8fab9eed0f8" providerId="ADAL" clId="{A92B1698-F0FE-4999-99F9-9877DABF3927}" dt="2024-04-01T12:39:25.507" v="1" actId="165"/>
          <ac:spMkLst>
            <pc:docMk/>
            <pc:sldMk cId="545937673" sldId="268"/>
            <ac:spMk id="19" creationId="{E8EB5A43-C0C7-4727-A7C9-E2B143A3207B}"/>
          </ac:spMkLst>
        </pc:spChg>
        <pc:spChg chg="mod">
          <ac:chgData name="中西　明美" userId="ad20850b-9037-42db-94d9-c8fab9eed0f8" providerId="ADAL" clId="{A92B1698-F0FE-4999-99F9-9877DABF3927}" dt="2024-04-01T12:40:02.721" v="13" actId="403"/>
          <ac:spMkLst>
            <pc:docMk/>
            <pc:sldMk cId="545937673" sldId="268"/>
            <ac:spMk id="22" creationId="{20A4D59B-54BB-4E4F-B54C-CF7743B64650}"/>
          </ac:spMkLst>
        </pc:spChg>
        <pc:spChg chg="mod">
          <ac:chgData name="中西　明美" userId="ad20850b-9037-42db-94d9-c8fab9eed0f8" providerId="ADAL" clId="{A92B1698-F0FE-4999-99F9-9877DABF3927}" dt="2024-04-01T12:40:02.721" v="13" actId="403"/>
          <ac:spMkLst>
            <pc:docMk/>
            <pc:sldMk cId="545937673" sldId="268"/>
            <ac:spMk id="26" creationId="{5393C4ED-D198-49A3-A0E7-E76CF2ABFF67}"/>
          </ac:spMkLst>
        </pc:spChg>
        <pc:spChg chg="add mod">
          <ac:chgData name="中西　明美" userId="ad20850b-9037-42db-94d9-c8fab9eed0f8" providerId="ADAL" clId="{A92B1698-F0FE-4999-99F9-9877DABF3927}" dt="2024-04-01T12:40:02.721" v="13" actId="403"/>
          <ac:spMkLst>
            <pc:docMk/>
            <pc:sldMk cId="545937673" sldId="268"/>
            <ac:spMk id="31" creationId="{6B097753-6544-4680-97C6-91CF4B2EA8B6}"/>
          </ac:spMkLst>
        </pc:spChg>
        <pc:spChg chg="add mod">
          <ac:chgData name="中西　明美" userId="ad20850b-9037-42db-94d9-c8fab9eed0f8" providerId="ADAL" clId="{A92B1698-F0FE-4999-99F9-9877DABF3927}" dt="2024-04-01T12:40:02.721" v="13" actId="403"/>
          <ac:spMkLst>
            <pc:docMk/>
            <pc:sldMk cId="545937673" sldId="268"/>
            <ac:spMk id="32" creationId="{E7663027-F90F-4C45-9DD0-6554A7B7B1A7}"/>
          </ac:spMkLst>
        </pc:spChg>
        <pc:grpChg chg="del mod topLvl">
          <ac:chgData name="中西　明美" userId="ad20850b-9037-42db-94d9-c8fab9eed0f8" providerId="ADAL" clId="{A92B1698-F0FE-4999-99F9-9877DABF3927}" dt="2024-04-01T12:39:28.853" v="2" actId="478"/>
          <ac:grpSpMkLst>
            <pc:docMk/>
            <pc:sldMk cId="545937673" sldId="268"/>
            <ac:grpSpMk id="9" creationId="{8606F938-7A62-4A83-9997-C9BE684C6922}"/>
          </ac:grpSpMkLst>
        </pc:grpChg>
        <pc:grpChg chg="del mod">
          <ac:chgData name="中西　明美" userId="ad20850b-9037-42db-94d9-c8fab9eed0f8" providerId="ADAL" clId="{A92B1698-F0FE-4999-99F9-9877DABF3927}" dt="2024-04-01T12:39:25.507" v="1" actId="165"/>
          <ac:grpSpMkLst>
            <pc:docMk/>
            <pc:sldMk cId="545937673" sldId="268"/>
            <ac:grpSpMk id="20" creationId="{18F81CF7-C8AD-4156-B585-AB6A14F7351C}"/>
          </ac:grpSpMkLst>
        </pc:grpChg>
        <pc:grpChg chg="add mod">
          <ac:chgData name="中西　明美" userId="ad20850b-9037-42db-94d9-c8fab9eed0f8" providerId="ADAL" clId="{A92B1698-F0FE-4999-99F9-9877DABF3927}" dt="2024-04-01T12:39:48.011" v="5" actId="164"/>
          <ac:grpSpMkLst>
            <pc:docMk/>
            <pc:sldMk cId="545937673" sldId="268"/>
            <ac:grpSpMk id="21" creationId="{D61B7946-481B-4F51-A7EF-221C654667C7}"/>
          </ac:grpSpMkLst>
        </pc:grpChg>
        <pc:grpChg chg="add mod">
          <ac:chgData name="中西　明美" userId="ad20850b-9037-42db-94d9-c8fab9eed0f8" providerId="ADAL" clId="{A92B1698-F0FE-4999-99F9-9877DABF3927}" dt="2024-04-01T12:39:48.011" v="5" actId="164"/>
          <ac:grpSpMkLst>
            <pc:docMk/>
            <pc:sldMk cId="545937673" sldId="268"/>
            <ac:grpSpMk id="24" creationId="{3103D520-5FF8-4EBB-BFC0-1672A90D4F9B}"/>
          </ac:grpSpMkLst>
        </pc:grpChg>
        <pc:grpChg chg="add mod">
          <ac:chgData name="中西　明美" userId="ad20850b-9037-42db-94d9-c8fab9eed0f8" providerId="ADAL" clId="{A92B1698-F0FE-4999-99F9-9877DABF3927}" dt="2024-04-01T12:39:56.841" v="7" actId="1076"/>
          <ac:grpSpMkLst>
            <pc:docMk/>
            <pc:sldMk cId="545937673" sldId="268"/>
            <ac:grpSpMk id="33" creationId="{E69F0A77-5A0B-4371-BA4E-AE08D7328290}"/>
          </ac:grpSpMkLst>
        </pc:grpChg>
        <pc:picChg chg="add mod">
          <ac:chgData name="中西　明美" userId="ad20850b-9037-42db-94d9-c8fab9eed0f8" providerId="ADAL" clId="{A92B1698-F0FE-4999-99F9-9877DABF3927}" dt="2024-04-01T12:39:48.011" v="5" actId="164"/>
          <ac:picMkLst>
            <pc:docMk/>
            <pc:sldMk cId="545937673" sldId="268"/>
            <ac:picMk id="29" creationId="{28EBB998-BD22-4E1E-BFBF-E3894E2784C6}"/>
          </ac:picMkLst>
        </pc:picChg>
        <pc:picChg chg="add mod">
          <ac:chgData name="中西　明美" userId="ad20850b-9037-42db-94d9-c8fab9eed0f8" providerId="ADAL" clId="{A92B1698-F0FE-4999-99F9-9877DABF3927}" dt="2024-04-01T12:39:48.011" v="5" actId="164"/>
          <ac:picMkLst>
            <pc:docMk/>
            <pc:sldMk cId="545937673" sldId="268"/>
            <ac:picMk id="30" creationId="{A13D9055-6788-43B2-B262-10FBAB22A5D9}"/>
          </ac:picMkLst>
        </pc:picChg>
      </pc:sldChg>
      <pc:sldChg chg="modSp">
        <pc:chgData name="中西　明美" userId="ad20850b-9037-42db-94d9-c8fab9eed0f8" providerId="ADAL" clId="{A92B1698-F0FE-4999-99F9-9877DABF3927}" dt="2024-04-05T02:56:49.296" v="17" actId="20577"/>
        <pc:sldMkLst>
          <pc:docMk/>
          <pc:sldMk cId="2806177231" sldId="269"/>
        </pc:sldMkLst>
        <pc:spChg chg="mod">
          <ac:chgData name="中西　明美" userId="ad20850b-9037-42db-94d9-c8fab9eed0f8" providerId="ADAL" clId="{A92B1698-F0FE-4999-99F9-9877DABF3927}" dt="2024-04-05T02:56:49.296" v="17" actId="20577"/>
          <ac:spMkLst>
            <pc:docMk/>
            <pc:sldMk cId="2806177231" sldId="269"/>
            <ac:spMk id="7" creationId="{FA6C15C9-B58D-4053-82CE-32D8AABF9AB3}"/>
          </ac:spMkLst>
        </pc:spChg>
      </pc:sldChg>
      <pc:sldChg chg="modSp">
        <pc:chgData name="中西　明美" userId="ad20850b-9037-42db-94d9-c8fab9eed0f8" providerId="ADAL" clId="{A92B1698-F0FE-4999-99F9-9877DABF3927}" dt="2024-04-05T02:57:02.962" v="19" actId="20577"/>
        <pc:sldMkLst>
          <pc:docMk/>
          <pc:sldMk cId="1674937613" sldId="271"/>
        </pc:sldMkLst>
        <pc:spChg chg="mod">
          <ac:chgData name="中西　明美" userId="ad20850b-9037-42db-94d9-c8fab9eed0f8" providerId="ADAL" clId="{A92B1698-F0FE-4999-99F9-9877DABF3927}" dt="2024-04-05T02:57:02.962" v="19" actId="20577"/>
          <ac:spMkLst>
            <pc:docMk/>
            <pc:sldMk cId="1674937613" sldId="271"/>
            <ac:spMk id="7" creationId="{598775D0-7989-48C8-9372-45289C00783D}"/>
          </ac:spMkLst>
        </pc:spChg>
      </pc:sldChg>
      <pc:sldChg chg="modSp">
        <pc:chgData name="中西　明美" userId="ad20850b-9037-42db-94d9-c8fab9eed0f8" providerId="ADAL" clId="{A92B1698-F0FE-4999-99F9-9877DABF3927}" dt="2024-04-05T02:56:37.250" v="14" actId="20577"/>
        <pc:sldMkLst>
          <pc:docMk/>
          <pc:sldMk cId="1783495734" sldId="272"/>
        </pc:sldMkLst>
        <pc:spChg chg="mod">
          <ac:chgData name="中西　明美" userId="ad20850b-9037-42db-94d9-c8fab9eed0f8" providerId="ADAL" clId="{A92B1698-F0FE-4999-99F9-9877DABF3927}" dt="2024-04-05T02:56:37.250" v="14" actId="20577"/>
          <ac:spMkLst>
            <pc:docMk/>
            <pc:sldMk cId="1783495734" sldId="272"/>
            <ac:spMk id="13" creationId="{524D68EB-987A-4E27-8E3C-8CE434A8850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80F2C8-FBAB-448C-A8EA-7A1D33F785C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20FEB0B-5E6E-4342-A512-72946EDD4A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392F68B-7D1E-4AB4-9BD6-BDEE02F890BC}"/>
              </a:ext>
            </a:extLst>
          </p:cNvPr>
          <p:cNvSpPr>
            <a:spLocks noGrp="1"/>
          </p:cNvSpPr>
          <p:nvPr>
            <p:ph type="dt" sz="half" idx="10"/>
          </p:nvPr>
        </p:nvSpPr>
        <p:spPr/>
        <p:txBody>
          <a:bodyPr/>
          <a:lstStyle/>
          <a:p>
            <a:fld id="{AE4BA83A-1B99-457A-B2BC-1577BE428D0B}" type="datetimeFigureOut">
              <a:rPr kumimoji="1" lang="ja-JP" altLang="en-US" smtClean="0"/>
              <a:t>2024/4/5</a:t>
            </a:fld>
            <a:endParaRPr kumimoji="1" lang="ja-JP" altLang="en-US"/>
          </a:p>
        </p:txBody>
      </p:sp>
      <p:sp>
        <p:nvSpPr>
          <p:cNvPr id="5" name="フッター プレースホルダー 4">
            <a:extLst>
              <a:ext uri="{FF2B5EF4-FFF2-40B4-BE49-F238E27FC236}">
                <a16:creationId xmlns:a16="http://schemas.microsoft.com/office/drawing/2014/main" id="{CB47B598-7B04-4EFB-8A00-5B458AC677C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F99F355-BEF0-49CC-85D0-CCD82A0EA3E8}"/>
              </a:ext>
            </a:extLst>
          </p:cNvPr>
          <p:cNvSpPr>
            <a:spLocks noGrp="1"/>
          </p:cNvSpPr>
          <p:nvPr>
            <p:ph type="sldNum" sz="quarter" idx="12"/>
          </p:nvPr>
        </p:nvSpPr>
        <p:spPr/>
        <p:txBody>
          <a:body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897863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6990C7-238B-44E2-9A0B-C90E4E52FAC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0F2F50C-9CE3-483E-91F5-E1B7FB51CFE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2A0ABAD-956B-4251-85FB-AC375655C9CF}"/>
              </a:ext>
            </a:extLst>
          </p:cNvPr>
          <p:cNvSpPr>
            <a:spLocks noGrp="1"/>
          </p:cNvSpPr>
          <p:nvPr>
            <p:ph type="dt" sz="half" idx="10"/>
          </p:nvPr>
        </p:nvSpPr>
        <p:spPr/>
        <p:txBody>
          <a:bodyPr/>
          <a:lstStyle/>
          <a:p>
            <a:fld id="{AE4BA83A-1B99-457A-B2BC-1577BE428D0B}" type="datetimeFigureOut">
              <a:rPr kumimoji="1" lang="ja-JP" altLang="en-US" smtClean="0"/>
              <a:t>2024/4/5</a:t>
            </a:fld>
            <a:endParaRPr kumimoji="1" lang="ja-JP" altLang="en-US"/>
          </a:p>
        </p:txBody>
      </p:sp>
      <p:sp>
        <p:nvSpPr>
          <p:cNvPr id="5" name="フッター プレースホルダー 4">
            <a:extLst>
              <a:ext uri="{FF2B5EF4-FFF2-40B4-BE49-F238E27FC236}">
                <a16:creationId xmlns:a16="http://schemas.microsoft.com/office/drawing/2014/main" id="{9748D993-EA55-441B-AE8A-C844CD4E392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1452117-709E-4023-B44C-900FA153EAF5}"/>
              </a:ext>
            </a:extLst>
          </p:cNvPr>
          <p:cNvSpPr>
            <a:spLocks noGrp="1"/>
          </p:cNvSpPr>
          <p:nvPr>
            <p:ph type="sldNum" sz="quarter" idx="12"/>
          </p:nvPr>
        </p:nvSpPr>
        <p:spPr/>
        <p:txBody>
          <a:body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414447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E7BC38C-6C9B-44DE-98EB-4E2F89DE465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A4DA5D5-7BBB-4DDB-B94A-E7A97BFA106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03977A8-A4CB-4993-9EFD-C90A34DF6D4C}"/>
              </a:ext>
            </a:extLst>
          </p:cNvPr>
          <p:cNvSpPr>
            <a:spLocks noGrp="1"/>
          </p:cNvSpPr>
          <p:nvPr>
            <p:ph type="dt" sz="half" idx="10"/>
          </p:nvPr>
        </p:nvSpPr>
        <p:spPr/>
        <p:txBody>
          <a:bodyPr/>
          <a:lstStyle/>
          <a:p>
            <a:fld id="{AE4BA83A-1B99-457A-B2BC-1577BE428D0B}" type="datetimeFigureOut">
              <a:rPr kumimoji="1" lang="ja-JP" altLang="en-US" smtClean="0"/>
              <a:t>2024/4/5</a:t>
            </a:fld>
            <a:endParaRPr kumimoji="1" lang="ja-JP" altLang="en-US"/>
          </a:p>
        </p:txBody>
      </p:sp>
      <p:sp>
        <p:nvSpPr>
          <p:cNvPr id="5" name="フッター プレースホルダー 4">
            <a:extLst>
              <a:ext uri="{FF2B5EF4-FFF2-40B4-BE49-F238E27FC236}">
                <a16:creationId xmlns:a16="http://schemas.microsoft.com/office/drawing/2014/main" id="{1942FD64-4645-4DB3-AC9F-773C86D452F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EDE208-FB25-45EB-8030-66FBFE20B03D}"/>
              </a:ext>
            </a:extLst>
          </p:cNvPr>
          <p:cNvSpPr>
            <a:spLocks noGrp="1"/>
          </p:cNvSpPr>
          <p:nvPr>
            <p:ph type="sldNum" sz="quarter" idx="12"/>
          </p:nvPr>
        </p:nvSpPr>
        <p:spPr/>
        <p:txBody>
          <a:body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4200278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CF370E-330B-4C2C-9FF3-187F1FE5970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77706A1-97FD-4737-95D9-C8B96F6F14D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2B2CECB-019F-4B95-975A-12424634997C}"/>
              </a:ext>
            </a:extLst>
          </p:cNvPr>
          <p:cNvSpPr>
            <a:spLocks noGrp="1"/>
          </p:cNvSpPr>
          <p:nvPr>
            <p:ph type="dt" sz="half" idx="10"/>
          </p:nvPr>
        </p:nvSpPr>
        <p:spPr/>
        <p:txBody>
          <a:bodyPr/>
          <a:lstStyle/>
          <a:p>
            <a:fld id="{AE4BA83A-1B99-457A-B2BC-1577BE428D0B}" type="datetimeFigureOut">
              <a:rPr kumimoji="1" lang="ja-JP" altLang="en-US" smtClean="0"/>
              <a:t>2024/4/5</a:t>
            </a:fld>
            <a:endParaRPr kumimoji="1" lang="ja-JP" altLang="en-US"/>
          </a:p>
        </p:txBody>
      </p:sp>
      <p:sp>
        <p:nvSpPr>
          <p:cNvPr id="5" name="フッター プレースホルダー 4">
            <a:extLst>
              <a:ext uri="{FF2B5EF4-FFF2-40B4-BE49-F238E27FC236}">
                <a16:creationId xmlns:a16="http://schemas.microsoft.com/office/drawing/2014/main" id="{A4CCB6F0-451F-49E9-9C0F-F145EADEF0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B4597E-4ED8-4A24-A246-928E10F5463B}"/>
              </a:ext>
            </a:extLst>
          </p:cNvPr>
          <p:cNvSpPr>
            <a:spLocks noGrp="1"/>
          </p:cNvSpPr>
          <p:nvPr>
            <p:ph type="sldNum" sz="quarter" idx="12"/>
          </p:nvPr>
        </p:nvSpPr>
        <p:spPr/>
        <p:txBody>
          <a:body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2910051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58A806-4710-4ADE-B317-15391DB1F68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A13B74D-A82A-427A-9523-4D781EFA8D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4A398D6-08F9-49BA-A259-44DE38E67815}"/>
              </a:ext>
            </a:extLst>
          </p:cNvPr>
          <p:cNvSpPr>
            <a:spLocks noGrp="1"/>
          </p:cNvSpPr>
          <p:nvPr>
            <p:ph type="dt" sz="half" idx="10"/>
          </p:nvPr>
        </p:nvSpPr>
        <p:spPr/>
        <p:txBody>
          <a:bodyPr/>
          <a:lstStyle/>
          <a:p>
            <a:fld id="{AE4BA83A-1B99-457A-B2BC-1577BE428D0B}" type="datetimeFigureOut">
              <a:rPr kumimoji="1" lang="ja-JP" altLang="en-US" smtClean="0"/>
              <a:t>2024/4/5</a:t>
            </a:fld>
            <a:endParaRPr kumimoji="1" lang="ja-JP" altLang="en-US"/>
          </a:p>
        </p:txBody>
      </p:sp>
      <p:sp>
        <p:nvSpPr>
          <p:cNvPr id="5" name="フッター プレースホルダー 4">
            <a:extLst>
              <a:ext uri="{FF2B5EF4-FFF2-40B4-BE49-F238E27FC236}">
                <a16:creationId xmlns:a16="http://schemas.microsoft.com/office/drawing/2014/main" id="{40E888A8-3341-455C-B659-708E1F06BF8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4E2BD2-5DD1-4196-95EA-9FC1C7DB17FE}"/>
              </a:ext>
            </a:extLst>
          </p:cNvPr>
          <p:cNvSpPr>
            <a:spLocks noGrp="1"/>
          </p:cNvSpPr>
          <p:nvPr>
            <p:ph type="sldNum" sz="quarter" idx="12"/>
          </p:nvPr>
        </p:nvSpPr>
        <p:spPr/>
        <p:txBody>
          <a:body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166662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36C738-CF19-4597-AA6D-584EE46CC16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FFBD3C8-9AC4-4238-8270-3235A09A361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F433F61-2DF6-4282-93E7-2473C311075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763A0B1-4E50-49C6-A262-7FBA13C0982C}"/>
              </a:ext>
            </a:extLst>
          </p:cNvPr>
          <p:cNvSpPr>
            <a:spLocks noGrp="1"/>
          </p:cNvSpPr>
          <p:nvPr>
            <p:ph type="dt" sz="half" idx="10"/>
          </p:nvPr>
        </p:nvSpPr>
        <p:spPr/>
        <p:txBody>
          <a:bodyPr/>
          <a:lstStyle/>
          <a:p>
            <a:fld id="{AE4BA83A-1B99-457A-B2BC-1577BE428D0B}" type="datetimeFigureOut">
              <a:rPr kumimoji="1" lang="ja-JP" altLang="en-US" smtClean="0"/>
              <a:t>2024/4/5</a:t>
            </a:fld>
            <a:endParaRPr kumimoji="1" lang="ja-JP" altLang="en-US"/>
          </a:p>
        </p:txBody>
      </p:sp>
      <p:sp>
        <p:nvSpPr>
          <p:cNvPr id="6" name="フッター プレースホルダー 5">
            <a:extLst>
              <a:ext uri="{FF2B5EF4-FFF2-40B4-BE49-F238E27FC236}">
                <a16:creationId xmlns:a16="http://schemas.microsoft.com/office/drawing/2014/main" id="{D8A09F87-839F-493E-BDB0-8C2340D9A1D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B4EDEC7-0806-481E-84C5-AF76705F9BBD}"/>
              </a:ext>
            </a:extLst>
          </p:cNvPr>
          <p:cNvSpPr>
            <a:spLocks noGrp="1"/>
          </p:cNvSpPr>
          <p:nvPr>
            <p:ph type="sldNum" sz="quarter" idx="12"/>
          </p:nvPr>
        </p:nvSpPr>
        <p:spPr/>
        <p:txBody>
          <a:body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3101287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08049C-7654-4704-B96E-8AC3E952935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0C17E36-4F91-46FF-BF68-961F746039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1538E4A-D029-4831-83C4-470D1B61249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DFC99D9-B93A-4CC8-997D-DFEAF561E6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3FB57F5-6692-49A7-893D-D0092EB125F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D6609AC-0C8A-4FB2-B770-B6660DC8F1AA}"/>
              </a:ext>
            </a:extLst>
          </p:cNvPr>
          <p:cNvSpPr>
            <a:spLocks noGrp="1"/>
          </p:cNvSpPr>
          <p:nvPr>
            <p:ph type="dt" sz="half" idx="10"/>
          </p:nvPr>
        </p:nvSpPr>
        <p:spPr/>
        <p:txBody>
          <a:bodyPr/>
          <a:lstStyle/>
          <a:p>
            <a:fld id="{AE4BA83A-1B99-457A-B2BC-1577BE428D0B}" type="datetimeFigureOut">
              <a:rPr kumimoji="1" lang="ja-JP" altLang="en-US" smtClean="0"/>
              <a:t>2024/4/5</a:t>
            </a:fld>
            <a:endParaRPr kumimoji="1" lang="ja-JP" altLang="en-US"/>
          </a:p>
        </p:txBody>
      </p:sp>
      <p:sp>
        <p:nvSpPr>
          <p:cNvPr id="8" name="フッター プレースホルダー 7">
            <a:extLst>
              <a:ext uri="{FF2B5EF4-FFF2-40B4-BE49-F238E27FC236}">
                <a16:creationId xmlns:a16="http://schemas.microsoft.com/office/drawing/2014/main" id="{BC150A63-8D59-4FA5-9C77-5EEE71E2034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462D61C-A6A0-4E72-8DBE-32F0201ADFD4}"/>
              </a:ext>
            </a:extLst>
          </p:cNvPr>
          <p:cNvSpPr>
            <a:spLocks noGrp="1"/>
          </p:cNvSpPr>
          <p:nvPr>
            <p:ph type="sldNum" sz="quarter" idx="12"/>
          </p:nvPr>
        </p:nvSpPr>
        <p:spPr/>
        <p:txBody>
          <a:body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3233541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16D24D-6256-47D0-B535-D242987AD7B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AAABE89-CEFA-4E88-964E-765F25065FEB}"/>
              </a:ext>
            </a:extLst>
          </p:cNvPr>
          <p:cNvSpPr>
            <a:spLocks noGrp="1"/>
          </p:cNvSpPr>
          <p:nvPr>
            <p:ph type="dt" sz="half" idx="10"/>
          </p:nvPr>
        </p:nvSpPr>
        <p:spPr/>
        <p:txBody>
          <a:bodyPr/>
          <a:lstStyle/>
          <a:p>
            <a:fld id="{AE4BA83A-1B99-457A-B2BC-1577BE428D0B}" type="datetimeFigureOut">
              <a:rPr kumimoji="1" lang="ja-JP" altLang="en-US" smtClean="0"/>
              <a:t>2024/4/5</a:t>
            </a:fld>
            <a:endParaRPr kumimoji="1" lang="ja-JP" altLang="en-US"/>
          </a:p>
        </p:txBody>
      </p:sp>
      <p:sp>
        <p:nvSpPr>
          <p:cNvPr id="4" name="フッター プレースホルダー 3">
            <a:extLst>
              <a:ext uri="{FF2B5EF4-FFF2-40B4-BE49-F238E27FC236}">
                <a16:creationId xmlns:a16="http://schemas.microsoft.com/office/drawing/2014/main" id="{5AC70106-86D9-466C-9DCA-A2D59AC944F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9364062-CB2E-4A52-9FF7-C259046E3585}"/>
              </a:ext>
            </a:extLst>
          </p:cNvPr>
          <p:cNvSpPr>
            <a:spLocks noGrp="1"/>
          </p:cNvSpPr>
          <p:nvPr>
            <p:ph type="sldNum" sz="quarter" idx="12"/>
          </p:nvPr>
        </p:nvSpPr>
        <p:spPr/>
        <p:txBody>
          <a:body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3258830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1D596AB-820D-4E87-9B05-B097139A1720}"/>
              </a:ext>
            </a:extLst>
          </p:cNvPr>
          <p:cNvSpPr>
            <a:spLocks noGrp="1"/>
          </p:cNvSpPr>
          <p:nvPr>
            <p:ph type="dt" sz="half" idx="10"/>
          </p:nvPr>
        </p:nvSpPr>
        <p:spPr/>
        <p:txBody>
          <a:bodyPr/>
          <a:lstStyle/>
          <a:p>
            <a:fld id="{AE4BA83A-1B99-457A-B2BC-1577BE428D0B}" type="datetimeFigureOut">
              <a:rPr kumimoji="1" lang="ja-JP" altLang="en-US" smtClean="0"/>
              <a:t>2024/4/5</a:t>
            </a:fld>
            <a:endParaRPr kumimoji="1" lang="ja-JP" altLang="en-US"/>
          </a:p>
        </p:txBody>
      </p:sp>
      <p:sp>
        <p:nvSpPr>
          <p:cNvPr id="3" name="フッター プレースホルダー 2">
            <a:extLst>
              <a:ext uri="{FF2B5EF4-FFF2-40B4-BE49-F238E27FC236}">
                <a16:creationId xmlns:a16="http://schemas.microsoft.com/office/drawing/2014/main" id="{73007C0A-CC06-4203-933E-BCDE9666CC7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D951068-B18D-4F71-9A49-DE1C03471657}"/>
              </a:ext>
            </a:extLst>
          </p:cNvPr>
          <p:cNvSpPr>
            <a:spLocks noGrp="1"/>
          </p:cNvSpPr>
          <p:nvPr>
            <p:ph type="sldNum" sz="quarter" idx="12"/>
          </p:nvPr>
        </p:nvSpPr>
        <p:spPr/>
        <p:txBody>
          <a:body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4208817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8AF49B-A236-4C97-99FB-A64F6EAC3F1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6088F71-DEF9-4B58-9DC3-ACE15B0208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DF85232-ACC1-46E4-8AB6-42DE8D24C4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D4B223E-DE95-4799-81D0-148A1EE97A38}"/>
              </a:ext>
            </a:extLst>
          </p:cNvPr>
          <p:cNvSpPr>
            <a:spLocks noGrp="1"/>
          </p:cNvSpPr>
          <p:nvPr>
            <p:ph type="dt" sz="half" idx="10"/>
          </p:nvPr>
        </p:nvSpPr>
        <p:spPr/>
        <p:txBody>
          <a:bodyPr/>
          <a:lstStyle/>
          <a:p>
            <a:fld id="{AE4BA83A-1B99-457A-B2BC-1577BE428D0B}" type="datetimeFigureOut">
              <a:rPr kumimoji="1" lang="ja-JP" altLang="en-US" smtClean="0"/>
              <a:t>2024/4/5</a:t>
            </a:fld>
            <a:endParaRPr kumimoji="1" lang="ja-JP" altLang="en-US"/>
          </a:p>
        </p:txBody>
      </p:sp>
      <p:sp>
        <p:nvSpPr>
          <p:cNvPr id="6" name="フッター プレースホルダー 5">
            <a:extLst>
              <a:ext uri="{FF2B5EF4-FFF2-40B4-BE49-F238E27FC236}">
                <a16:creationId xmlns:a16="http://schemas.microsoft.com/office/drawing/2014/main" id="{4022AA06-026E-41A6-840D-38EEB894435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1AE6951-ACBE-4C13-A118-1E9519B90BA9}"/>
              </a:ext>
            </a:extLst>
          </p:cNvPr>
          <p:cNvSpPr>
            <a:spLocks noGrp="1"/>
          </p:cNvSpPr>
          <p:nvPr>
            <p:ph type="sldNum" sz="quarter" idx="12"/>
          </p:nvPr>
        </p:nvSpPr>
        <p:spPr/>
        <p:txBody>
          <a:body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4293353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EE0E79-50EB-4A2B-A06B-116E7ACAF5F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394075D-9CCC-48AD-AB1D-A79B4CA354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F482CF7-7C5E-4E10-BEBF-5DB4A51361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38F6EFB-5691-43E1-8C23-255B45EFD9F5}"/>
              </a:ext>
            </a:extLst>
          </p:cNvPr>
          <p:cNvSpPr>
            <a:spLocks noGrp="1"/>
          </p:cNvSpPr>
          <p:nvPr>
            <p:ph type="dt" sz="half" idx="10"/>
          </p:nvPr>
        </p:nvSpPr>
        <p:spPr/>
        <p:txBody>
          <a:bodyPr/>
          <a:lstStyle/>
          <a:p>
            <a:fld id="{AE4BA83A-1B99-457A-B2BC-1577BE428D0B}" type="datetimeFigureOut">
              <a:rPr kumimoji="1" lang="ja-JP" altLang="en-US" smtClean="0"/>
              <a:t>2024/4/5</a:t>
            </a:fld>
            <a:endParaRPr kumimoji="1" lang="ja-JP" altLang="en-US"/>
          </a:p>
        </p:txBody>
      </p:sp>
      <p:sp>
        <p:nvSpPr>
          <p:cNvPr id="6" name="フッター プレースホルダー 5">
            <a:extLst>
              <a:ext uri="{FF2B5EF4-FFF2-40B4-BE49-F238E27FC236}">
                <a16:creationId xmlns:a16="http://schemas.microsoft.com/office/drawing/2014/main" id="{5F57F845-0D14-4ED6-9743-00369B086BE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D70AF6B-32A6-4797-9E7D-E429BBF1D1BC}"/>
              </a:ext>
            </a:extLst>
          </p:cNvPr>
          <p:cNvSpPr>
            <a:spLocks noGrp="1"/>
          </p:cNvSpPr>
          <p:nvPr>
            <p:ph type="sldNum" sz="quarter" idx="12"/>
          </p:nvPr>
        </p:nvSpPr>
        <p:spPr/>
        <p:txBody>
          <a:body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103775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8E30796-E386-4941-B320-E301E3F920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82DF100-3C50-4240-9231-4C8AF8EF49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DCDC6A9-E31B-42C1-BEE8-3B5A2B7113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4BA83A-1B99-457A-B2BC-1577BE428D0B}" type="datetimeFigureOut">
              <a:rPr kumimoji="1" lang="ja-JP" altLang="en-US" smtClean="0"/>
              <a:t>2024/4/5</a:t>
            </a:fld>
            <a:endParaRPr kumimoji="1" lang="ja-JP" altLang="en-US"/>
          </a:p>
        </p:txBody>
      </p:sp>
      <p:sp>
        <p:nvSpPr>
          <p:cNvPr id="5" name="フッター プレースホルダー 4">
            <a:extLst>
              <a:ext uri="{FF2B5EF4-FFF2-40B4-BE49-F238E27FC236}">
                <a16:creationId xmlns:a16="http://schemas.microsoft.com/office/drawing/2014/main" id="{1716C1C1-6BEF-4577-88BD-C48E53252E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F382030-C202-4AAA-9BB0-EA108EBE36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B96CE0-C1A2-42ED-AD11-019E89F42A44}" type="slidenum">
              <a:rPr kumimoji="1" lang="ja-JP" altLang="en-US" smtClean="0"/>
              <a:t>‹#›</a:t>
            </a:fld>
            <a:endParaRPr kumimoji="1" lang="ja-JP" altLang="en-US"/>
          </a:p>
        </p:txBody>
      </p:sp>
    </p:spTree>
    <p:extLst>
      <p:ext uri="{BB962C8B-B14F-4D97-AF65-F5344CB8AC3E}">
        <p14:creationId xmlns:p14="http://schemas.microsoft.com/office/powerpoint/2010/main" val="3131054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9.tmp"/><Relationship Id="rId5" Type="http://schemas.openxmlformats.org/officeDocument/2006/relationships/image" Target="../media/image8.tmp"/><Relationship Id="rId4" Type="http://schemas.openxmlformats.org/officeDocument/2006/relationships/image" Target="../media/image7.tmp"/></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7498F7-C635-4A62-AD81-85AFDF56DC9E}"/>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455EBDB7-97A1-479F-95AE-F71949833D5F}"/>
              </a:ext>
            </a:extLst>
          </p:cNvPr>
          <p:cNvSpPr>
            <a:spLocks noGrp="1"/>
          </p:cNvSpPr>
          <p:nvPr>
            <p:ph idx="1"/>
          </p:nvPr>
        </p:nvSpPr>
        <p:spPr/>
        <p:txBody>
          <a:bodyPr/>
          <a:lstStyle/>
          <a:p>
            <a:endParaRPr kumimoji="1" lang="ja-JP" altLang="en-US"/>
          </a:p>
        </p:txBody>
      </p:sp>
      <p:sp>
        <p:nvSpPr>
          <p:cNvPr id="4" name="テキスト ボックス 3">
            <a:extLst>
              <a:ext uri="{FF2B5EF4-FFF2-40B4-BE49-F238E27FC236}">
                <a16:creationId xmlns:a16="http://schemas.microsoft.com/office/drawing/2014/main" id="{42644B39-6211-4B69-8E19-721E48C90FD4}"/>
              </a:ext>
            </a:extLst>
          </p:cNvPr>
          <p:cNvSpPr txBox="1"/>
          <p:nvPr/>
        </p:nvSpPr>
        <p:spPr>
          <a:xfrm>
            <a:off x="0" y="0"/>
            <a:ext cx="12192000" cy="6858000"/>
          </a:xfrm>
          <a:prstGeom prst="rect">
            <a:avLst/>
          </a:prstGeom>
          <a:solidFill>
            <a:srgbClr val="FFCCCC"/>
          </a:solidFill>
        </p:spPr>
        <p:txBody>
          <a:bodyPr wrap="square" rtlCol="0">
            <a:noAutofit/>
          </a:bodyPr>
          <a:lstStyle/>
          <a:p>
            <a:pPr algn="ctr"/>
            <a:endParaRPr kumimoji="1" lang="en-US" altLang="ja-JP" sz="8000" b="1" dirty="0">
              <a:solidFill>
                <a:schemeClr val="tx2">
                  <a:lumMod val="75000"/>
                </a:schemeClr>
              </a:solidFill>
            </a:endParaRPr>
          </a:p>
          <a:p>
            <a:pPr algn="ctr"/>
            <a:r>
              <a:rPr lang="ja-JP" altLang="en-US" sz="6600" b="1" dirty="0">
                <a:solidFill>
                  <a:schemeClr val="tx2">
                    <a:lumMod val="75000"/>
                  </a:schemeClr>
                </a:solidFill>
              </a:rPr>
              <a:t>よくかむための食べ方</a:t>
            </a:r>
            <a:endParaRPr lang="en-US" altLang="ja-JP" sz="6600" b="1" dirty="0">
              <a:solidFill>
                <a:schemeClr val="tx2">
                  <a:lumMod val="75000"/>
                </a:schemeClr>
              </a:solidFill>
            </a:endParaRPr>
          </a:p>
          <a:p>
            <a:pPr algn="ctr"/>
            <a:endParaRPr lang="ja-JP" altLang="en-US" sz="1600" b="1" dirty="0">
              <a:solidFill>
                <a:schemeClr val="tx2">
                  <a:lumMod val="75000"/>
                </a:schemeClr>
              </a:solidFill>
            </a:endParaRPr>
          </a:p>
          <a:p>
            <a:pPr algn="ctr"/>
            <a:r>
              <a:rPr lang="ja-JP" altLang="en-US" sz="6600" b="1" dirty="0">
                <a:solidFill>
                  <a:schemeClr val="tx2">
                    <a:lumMod val="75000"/>
                  </a:schemeClr>
                </a:solidFill>
              </a:rPr>
              <a:t>よくかんで食べるためには、</a:t>
            </a:r>
            <a:endParaRPr lang="en-US" altLang="ja-JP" sz="6600" b="1" dirty="0">
              <a:solidFill>
                <a:schemeClr val="tx2">
                  <a:lumMod val="75000"/>
                </a:schemeClr>
              </a:solidFill>
            </a:endParaRPr>
          </a:p>
          <a:p>
            <a:pPr algn="ctr"/>
            <a:r>
              <a:rPr lang="ja-JP" altLang="en-US" sz="6600" b="1" dirty="0">
                <a:solidFill>
                  <a:schemeClr val="tx2">
                    <a:lumMod val="75000"/>
                  </a:schemeClr>
                </a:solidFill>
              </a:rPr>
              <a:t>どんな食べ方がいいの？</a:t>
            </a:r>
          </a:p>
          <a:p>
            <a:pPr algn="ctr"/>
            <a:endParaRPr kumimoji="1" lang="ja-JP" altLang="en-US" sz="7200" b="1" dirty="0">
              <a:solidFill>
                <a:schemeClr val="tx2">
                  <a:lumMod val="75000"/>
                </a:schemeClr>
              </a:solidFill>
            </a:endParaRPr>
          </a:p>
        </p:txBody>
      </p:sp>
      <p:pic>
        <p:nvPicPr>
          <p:cNvPr id="5" name="Picture 2" descr="【歯のイラスト】ピカピカに輝く健康な歯のキャラクター">
            <a:extLst>
              <a:ext uri="{FF2B5EF4-FFF2-40B4-BE49-F238E27FC236}">
                <a16:creationId xmlns:a16="http://schemas.microsoft.com/office/drawing/2014/main" id="{FABCA4C5-A259-4A40-B50B-4811D069A5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40593" y="1062966"/>
            <a:ext cx="1255444" cy="125544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歯のイラスト】ピカピカに輝く健康な歯のキャラクター">
            <a:extLst>
              <a:ext uri="{FF2B5EF4-FFF2-40B4-BE49-F238E27FC236}">
                <a16:creationId xmlns:a16="http://schemas.microsoft.com/office/drawing/2014/main" id="{04BAF671-1ED6-4257-8BF1-324C98E99B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184" y="1062966"/>
            <a:ext cx="1255444" cy="1255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4317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19491C8-C3D3-4023-96A5-1BF10A5D5B05}"/>
              </a:ext>
            </a:extLst>
          </p:cNvPr>
          <p:cNvGrpSpPr/>
          <p:nvPr/>
        </p:nvGrpSpPr>
        <p:grpSpPr>
          <a:xfrm>
            <a:off x="0" y="-89881"/>
            <a:ext cx="12229790" cy="610768"/>
            <a:chOff x="0" y="-89881"/>
            <a:chExt cx="12229790" cy="610768"/>
          </a:xfrm>
        </p:grpSpPr>
        <p:sp>
          <p:nvSpPr>
            <p:cNvPr id="3" name="テキスト ボックス 2">
              <a:extLst>
                <a:ext uri="{FF2B5EF4-FFF2-40B4-BE49-F238E27FC236}">
                  <a16:creationId xmlns:a16="http://schemas.microsoft.com/office/drawing/2014/main" id="{E8614B2A-0022-44D1-A333-68C94E99388C}"/>
                </a:ext>
              </a:extLst>
            </p:cNvPr>
            <p:cNvSpPr txBox="1"/>
            <p:nvPr/>
          </p:nvSpPr>
          <p:spPr>
            <a:xfrm>
              <a:off x="0" y="1234"/>
              <a:ext cx="12229790" cy="502579"/>
            </a:xfrm>
            <a:prstGeom prst="rect">
              <a:avLst/>
            </a:prstGeom>
            <a:solidFill>
              <a:srgbClr val="FFCCCC"/>
            </a:solidFill>
          </p:spPr>
          <p:txBody>
            <a:bodyPr wrap="square" rtlCol="0" anchor="ctr" anchorCtr="0">
              <a:noAutofit/>
            </a:bodyPr>
            <a:lstStyle/>
            <a:p>
              <a:r>
                <a:rPr lang="ja-JP" altLang="en-US" sz="2400" b="1" dirty="0">
                  <a:solidFill>
                    <a:schemeClr val="tx2">
                      <a:lumMod val="75000"/>
                    </a:schemeClr>
                  </a:solidFill>
                </a:rPr>
                <a:t>ーよくかむための食べ方ー よくかんで食べるためには、どんな食べ方がいいの？</a:t>
              </a:r>
            </a:p>
          </p:txBody>
        </p:sp>
        <p:pic>
          <p:nvPicPr>
            <p:cNvPr id="4" name="Picture 2" descr="【歯のイラスト】ピカピカに輝く健康な歯のキャラクター">
              <a:extLst>
                <a:ext uri="{FF2B5EF4-FFF2-40B4-BE49-F238E27FC236}">
                  <a16:creationId xmlns:a16="http://schemas.microsoft.com/office/drawing/2014/main" id="{046A190C-0AFD-4BBC-8AB1-6D9B2E7205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56793" y="-89881"/>
              <a:ext cx="610768" cy="610768"/>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テキスト ボックス 4">
            <a:extLst>
              <a:ext uri="{FF2B5EF4-FFF2-40B4-BE49-F238E27FC236}">
                <a16:creationId xmlns:a16="http://schemas.microsoft.com/office/drawing/2014/main" id="{07954A43-FA94-4221-9C02-E8EF67BFA02F}"/>
              </a:ext>
            </a:extLst>
          </p:cNvPr>
          <p:cNvSpPr txBox="1"/>
          <p:nvPr/>
        </p:nvSpPr>
        <p:spPr>
          <a:xfrm>
            <a:off x="13635" y="1159467"/>
            <a:ext cx="12207119" cy="523221"/>
          </a:xfrm>
          <a:prstGeom prst="rect">
            <a:avLst/>
          </a:prstGeom>
          <a:solidFill>
            <a:schemeClr val="accent1">
              <a:lumMod val="20000"/>
              <a:lumOff val="80000"/>
            </a:schemeClr>
          </a:solidFill>
        </p:spPr>
        <p:txBody>
          <a:bodyPr wrap="square" rtlCol="0">
            <a:spAutoFit/>
          </a:bodyPr>
          <a:lstStyle/>
          <a:p>
            <a:r>
              <a:rPr kumimoji="1" lang="ja-JP" altLang="en-US" sz="2800" b="1" dirty="0">
                <a:solidFill>
                  <a:srgbClr val="0099FF"/>
                </a:solidFill>
              </a:rPr>
              <a:t> 食べ方とかむ回数は関係しているか？　</a:t>
            </a:r>
            <a:endParaRPr kumimoji="1" lang="en-US" altLang="ja-JP" sz="2800" b="1" dirty="0">
              <a:solidFill>
                <a:srgbClr val="0099FF"/>
              </a:solidFill>
              <a:highlight>
                <a:srgbClr val="C0C0C0"/>
              </a:highlight>
            </a:endParaRPr>
          </a:p>
        </p:txBody>
      </p:sp>
      <p:sp>
        <p:nvSpPr>
          <p:cNvPr id="6" name="テキスト ボックス 5">
            <a:extLst>
              <a:ext uri="{FF2B5EF4-FFF2-40B4-BE49-F238E27FC236}">
                <a16:creationId xmlns:a16="http://schemas.microsoft.com/office/drawing/2014/main" id="{4360404E-3E8F-4552-A8A9-EA7EAB231A28}"/>
              </a:ext>
            </a:extLst>
          </p:cNvPr>
          <p:cNvSpPr txBox="1"/>
          <p:nvPr/>
        </p:nvSpPr>
        <p:spPr>
          <a:xfrm>
            <a:off x="-115057" y="600069"/>
            <a:ext cx="7723062" cy="584775"/>
          </a:xfrm>
          <a:prstGeom prst="rect">
            <a:avLst/>
          </a:prstGeom>
          <a:noFill/>
        </p:spPr>
        <p:txBody>
          <a:bodyPr wrap="square">
            <a:spAutoFit/>
          </a:bodyPr>
          <a:lstStyle/>
          <a:p>
            <a:r>
              <a:rPr kumimoji="1" lang="en-US" altLang="ja-JP" sz="3200" b="1" dirty="0">
                <a:solidFill>
                  <a:schemeClr val="accent1"/>
                </a:solidFill>
              </a:rPr>
              <a:t>【</a:t>
            </a:r>
            <a:r>
              <a:rPr kumimoji="1" lang="ja-JP" altLang="en-US" sz="3200" b="1" dirty="0">
                <a:solidFill>
                  <a:schemeClr val="accent1"/>
                </a:solidFill>
              </a:rPr>
              <a:t>食べ方：食具</a:t>
            </a:r>
            <a:r>
              <a:rPr kumimoji="1" lang="en-US" altLang="ja-JP" sz="3200" b="1" dirty="0">
                <a:solidFill>
                  <a:schemeClr val="accent1"/>
                </a:solidFill>
              </a:rPr>
              <a:t>】</a:t>
            </a:r>
            <a:endParaRPr kumimoji="1" lang="en-US" altLang="ja-JP" sz="3200" b="1" dirty="0">
              <a:solidFill>
                <a:schemeClr val="accent1"/>
              </a:solidFill>
              <a:highlight>
                <a:srgbClr val="FFFFFF"/>
              </a:highlight>
            </a:endParaRPr>
          </a:p>
        </p:txBody>
      </p:sp>
      <p:sp>
        <p:nvSpPr>
          <p:cNvPr id="7" name="テキスト ボックス 6">
            <a:extLst>
              <a:ext uri="{FF2B5EF4-FFF2-40B4-BE49-F238E27FC236}">
                <a16:creationId xmlns:a16="http://schemas.microsoft.com/office/drawing/2014/main" id="{61BBA6CF-E19F-4A87-9085-A1804DCF29EC}"/>
              </a:ext>
            </a:extLst>
          </p:cNvPr>
          <p:cNvSpPr txBox="1"/>
          <p:nvPr/>
        </p:nvSpPr>
        <p:spPr>
          <a:xfrm>
            <a:off x="56682" y="1744242"/>
            <a:ext cx="6120000" cy="3785652"/>
          </a:xfrm>
          <a:prstGeom prst="rect">
            <a:avLst/>
          </a:prstGeom>
          <a:noFill/>
        </p:spPr>
        <p:txBody>
          <a:bodyPr wrap="square">
            <a:spAutoFit/>
          </a:bodyPr>
          <a:lstStyle/>
          <a:p>
            <a:r>
              <a:rPr kumimoji="1" lang="en-US" altLang="ja-JP" sz="2400" b="1" dirty="0">
                <a:solidFill>
                  <a:srgbClr val="00B0F0"/>
                </a:solidFill>
              </a:rPr>
              <a:t>〔</a:t>
            </a:r>
            <a:r>
              <a:rPr kumimoji="1" lang="ja-JP" altLang="en-US" sz="2400" b="1" dirty="0">
                <a:solidFill>
                  <a:srgbClr val="00B0F0"/>
                </a:solidFill>
              </a:rPr>
              <a:t>対象と方法</a:t>
            </a:r>
            <a:r>
              <a:rPr kumimoji="1" lang="en-US" altLang="ja-JP" sz="2400" b="1" dirty="0">
                <a:solidFill>
                  <a:srgbClr val="00B0F0"/>
                </a:solidFill>
              </a:rPr>
              <a:t>〕</a:t>
            </a:r>
          </a:p>
          <a:p>
            <a:r>
              <a:rPr kumimoji="1" lang="ja-JP" altLang="en-US" sz="2400" b="1" dirty="0"/>
              <a:t>日本の成人</a:t>
            </a:r>
            <a:r>
              <a:rPr kumimoji="1" lang="en-US" altLang="ja-JP" sz="2400" b="1" dirty="0"/>
              <a:t>12</a:t>
            </a:r>
            <a:r>
              <a:rPr kumimoji="1" lang="ja-JP" altLang="en-US" sz="2400" b="1" dirty="0"/>
              <a:t>名</a:t>
            </a:r>
            <a:endParaRPr kumimoji="1" lang="en-US" altLang="ja-JP" sz="2400" b="1" dirty="0"/>
          </a:p>
          <a:p>
            <a:r>
              <a:rPr kumimoji="1" lang="ja-JP" altLang="en-US" sz="2400" b="1" dirty="0"/>
              <a:t>市販のチキンハンバーグを “丸かじり”と“ナイフとフォーク”を用いた場合とで、咀嚼回数を比較した。</a:t>
            </a:r>
            <a:endParaRPr kumimoji="1" lang="en-US" altLang="ja-JP" sz="2400" b="1" dirty="0"/>
          </a:p>
          <a:p>
            <a:r>
              <a:rPr kumimoji="1" lang="en-US" altLang="ja-JP" sz="2400" b="1" dirty="0">
                <a:solidFill>
                  <a:srgbClr val="00B0F0"/>
                </a:solidFill>
              </a:rPr>
              <a:t>〔</a:t>
            </a:r>
            <a:r>
              <a:rPr kumimoji="1" lang="ja-JP" altLang="en-US" sz="2400" b="1" dirty="0">
                <a:solidFill>
                  <a:srgbClr val="00B0F0"/>
                </a:solidFill>
              </a:rPr>
              <a:t>結果と考察</a:t>
            </a:r>
            <a:r>
              <a:rPr kumimoji="1" lang="en-US" altLang="ja-JP" sz="2400" b="1" dirty="0">
                <a:solidFill>
                  <a:srgbClr val="00B0F0"/>
                </a:solidFill>
              </a:rPr>
              <a:t>〕</a:t>
            </a:r>
          </a:p>
          <a:p>
            <a:r>
              <a:rPr kumimoji="1" lang="ja-JP" altLang="en-US" sz="2400" b="1" dirty="0"/>
              <a:t>総咀嚼回数と摂取回数は丸かじりに比べてナイフとフォークを用いたほうが増加した。一口量の平均値はナイフとフォークの方が丸かじりに比べて量が少なかった。</a:t>
            </a:r>
            <a:endParaRPr kumimoji="1" lang="en-US" altLang="ja-JP" sz="2400" b="1" dirty="0">
              <a:solidFill>
                <a:srgbClr val="00B0F0"/>
              </a:solidFill>
            </a:endParaRPr>
          </a:p>
        </p:txBody>
      </p:sp>
      <p:sp>
        <p:nvSpPr>
          <p:cNvPr id="8" name="フローチャート: 代替処理 7">
            <a:extLst>
              <a:ext uri="{FF2B5EF4-FFF2-40B4-BE49-F238E27FC236}">
                <a16:creationId xmlns:a16="http://schemas.microsoft.com/office/drawing/2014/main" id="{E4A38665-FC54-4625-B1A5-E6BC24B27B19}"/>
              </a:ext>
            </a:extLst>
          </p:cNvPr>
          <p:cNvSpPr/>
          <p:nvPr/>
        </p:nvSpPr>
        <p:spPr>
          <a:xfrm>
            <a:off x="6896593" y="1788564"/>
            <a:ext cx="4988389" cy="865445"/>
          </a:xfrm>
          <a:prstGeom prst="flowChartAlternateProcess">
            <a:avLst/>
          </a:prstGeom>
          <a:solidFill>
            <a:schemeClr val="accent6">
              <a:lumMod val="60000"/>
              <a:lumOff val="4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kumimoji="1" lang="ja-JP" altLang="en-US" b="1" dirty="0"/>
              <a:t>　　★食育のヒント★</a:t>
            </a:r>
            <a:endParaRPr kumimoji="1" lang="en-US" altLang="ja-JP" b="1" dirty="0"/>
          </a:p>
          <a:p>
            <a:r>
              <a:rPr lang="ja-JP" altLang="en-US" b="1" dirty="0"/>
              <a:t>か</a:t>
            </a:r>
            <a:r>
              <a:rPr kumimoji="1" lang="ja-JP" altLang="en-US" b="1" dirty="0"/>
              <a:t>む回数は、食べ方によっても違うことを伝える。</a:t>
            </a:r>
            <a:endParaRPr kumimoji="1" lang="en-US" altLang="ja-JP" b="1" dirty="0"/>
          </a:p>
        </p:txBody>
      </p:sp>
      <p:sp>
        <p:nvSpPr>
          <p:cNvPr id="9" name="正方形/長方形 8">
            <a:extLst>
              <a:ext uri="{FF2B5EF4-FFF2-40B4-BE49-F238E27FC236}">
                <a16:creationId xmlns:a16="http://schemas.microsoft.com/office/drawing/2014/main" id="{F7E2D876-E816-4140-8804-38F1B61A767B}"/>
              </a:ext>
            </a:extLst>
          </p:cNvPr>
          <p:cNvSpPr/>
          <p:nvPr/>
        </p:nvSpPr>
        <p:spPr>
          <a:xfrm>
            <a:off x="7196519" y="5465368"/>
            <a:ext cx="1152211" cy="388513"/>
          </a:xfrm>
          <a:prstGeom prst="rect">
            <a:avLst/>
          </a:prstGeom>
          <a:solidFill>
            <a:srgbClr val="0099FF"/>
          </a:solidFill>
        </p:spPr>
        <p:txBody>
          <a:bodyPr wrap="none" anchor="ctr" anchorCtr="1">
            <a:no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丸かじり</a:t>
            </a:r>
            <a:endParaRPr lang="ja-JP" altLang="en-US" b="1" dirty="0">
              <a:solidFill>
                <a:schemeClr val="bg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5B0142D5-22F3-4F66-8AE3-F38ECF121044}"/>
              </a:ext>
            </a:extLst>
          </p:cNvPr>
          <p:cNvSpPr/>
          <p:nvPr/>
        </p:nvSpPr>
        <p:spPr>
          <a:xfrm>
            <a:off x="9654462" y="5465366"/>
            <a:ext cx="1978617" cy="388513"/>
          </a:xfrm>
          <a:prstGeom prst="rect">
            <a:avLst/>
          </a:prstGeom>
          <a:solidFill>
            <a:srgbClr val="0099FF"/>
          </a:solidFill>
        </p:spPr>
        <p:txBody>
          <a:bodyPr wrap="none" anchor="ctr" anchorCtr="1">
            <a:no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ナイフとフォーク</a:t>
            </a:r>
            <a:endParaRPr lang="ja-JP" altLang="en-US" b="1" dirty="0">
              <a:solidFill>
                <a:schemeClr val="bg1"/>
              </a:solidFill>
              <a:latin typeface="メイリオ" panose="020B0604030504040204" pitchFamily="50" charset="-128"/>
              <a:ea typeface="メイリオ" panose="020B0604030504040204" pitchFamily="50" charset="-128"/>
            </a:endParaRPr>
          </a:p>
        </p:txBody>
      </p:sp>
      <p:sp>
        <p:nvSpPr>
          <p:cNvPr id="11" name="L 字 10">
            <a:extLst>
              <a:ext uri="{FF2B5EF4-FFF2-40B4-BE49-F238E27FC236}">
                <a16:creationId xmlns:a16="http://schemas.microsoft.com/office/drawing/2014/main" id="{5DF693D7-65F5-44E7-B751-72F9BD92D870}"/>
              </a:ext>
            </a:extLst>
          </p:cNvPr>
          <p:cNvSpPr/>
          <p:nvPr/>
        </p:nvSpPr>
        <p:spPr>
          <a:xfrm rot="2653083">
            <a:off x="8732514" y="3855864"/>
            <a:ext cx="900000" cy="900000"/>
          </a:xfrm>
          <a:prstGeom prst="corner">
            <a:avLst>
              <a:gd name="adj1" fmla="val 18991"/>
              <a:gd name="adj2" fmla="val 17577"/>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600"/>
          </a:p>
        </p:txBody>
      </p:sp>
      <p:pic>
        <p:nvPicPr>
          <p:cNvPr id="12" name="Picture 20">
            <a:extLst>
              <a:ext uri="{FF2B5EF4-FFF2-40B4-BE49-F238E27FC236}">
                <a16:creationId xmlns:a16="http://schemas.microsoft.com/office/drawing/2014/main" id="{074C84C6-ACF4-4106-B884-718A97C68A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426729">
            <a:off x="7022419" y="3267916"/>
            <a:ext cx="1426371" cy="1852263"/>
          </a:xfrm>
          <a:prstGeom prst="rect">
            <a:avLst/>
          </a:prstGeom>
          <a:noFill/>
          <a:extLst>
            <a:ext uri="{909E8E84-426E-40DD-AFC4-6F175D3DCCD1}">
              <a14:hiddenFill xmlns:a14="http://schemas.microsoft.com/office/drawing/2010/main">
                <a:solidFill>
                  <a:srgbClr val="FFFFFF"/>
                </a:solidFill>
              </a14:hiddenFill>
            </a:ext>
          </a:extLst>
        </p:spPr>
      </p:pic>
      <p:sp>
        <p:nvSpPr>
          <p:cNvPr id="13" name="正方形/長方形 12">
            <a:extLst>
              <a:ext uri="{FF2B5EF4-FFF2-40B4-BE49-F238E27FC236}">
                <a16:creationId xmlns:a16="http://schemas.microsoft.com/office/drawing/2014/main" id="{4B18B224-AA4D-4926-98A1-63F046B35C8E}"/>
              </a:ext>
            </a:extLst>
          </p:cNvPr>
          <p:cNvSpPr/>
          <p:nvPr/>
        </p:nvSpPr>
        <p:spPr>
          <a:xfrm>
            <a:off x="8452359" y="3138879"/>
            <a:ext cx="1114408" cy="369332"/>
          </a:xfrm>
          <a:prstGeom prst="rect">
            <a:avLst/>
          </a:prstGeom>
        </p:spPr>
        <p:txBody>
          <a:bodyPr wrap="none">
            <a:spAutoFit/>
          </a:bodyPr>
          <a:lstStyle/>
          <a:p>
            <a:r>
              <a:rPr lang="ja-JP" altLang="en-US" b="1" dirty="0">
                <a:solidFill>
                  <a:schemeClr val="accent2">
                    <a:lumMod val="75000"/>
                  </a:schemeClr>
                </a:solidFill>
                <a:latin typeface="HG丸ｺﾞｼｯｸM-PRO" panose="020F0600000000000000" pitchFamily="50" charset="-128"/>
                <a:ea typeface="HG丸ｺﾞｼｯｸM-PRO" panose="020F0600000000000000" pitchFamily="50" charset="-128"/>
              </a:rPr>
              <a:t>か</a:t>
            </a:r>
            <a:r>
              <a:rPr kumimoji="1" lang="ja-JP" altLang="en-US" b="1">
                <a:solidFill>
                  <a:schemeClr val="accent2">
                    <a:lumMod val="75000"/>
                  </a:schemeClr>
                </a:solidFill>
                <a:latin typeface="HG丸ｺﾞｼｯｸM-PRO" panose="020F0600000000000000" pitchFamily="50" charset="-128"/>
                <a:ea typeface="HG丸ｺﾞｼｯｸM-PRO" panose="020F0600000000000000" pitchFamily="50" charset="-128"/>
              </a:rPr>
              <a:t>む</a:t>
            </a:r>
            <a:r>
              <a:rPr kumimoji="1" lang="ja-JP" altLang="en-US" b="1" dirty="0">
                <a:solidFill>
                  <a:schemeClr val="accent2">
                    <a:lumMod val="75000"/>
                  </a:schemeClr>
                </a:solidFill>
                <a:latin typeface="HG丸ｺﾞｼｯｸM-PRO" panose="020F0600000000000000" pitchFamily="50" charset="-128"/>
                <a:ea typeface="HG丸ｺﾞｼｯｸM-PRO" panose="020F0600000000000000" pitchFamily="50" charset="-128"/>
              </a:rPr>
              <a:t>回数</a:t>
            </a:r>
            <a:endParaRPr lang="ja-JP" altLang="en-US" b="1" dirty="0">
              <a:solidFill>
                <a:schemeClr val="accent2">
                  <a:lumMod val="75000"/>
                </a:schemeClr>
              </a:solidFill>
              <a:latin typeface="HG丸ｺﾞｼｯｸM-PRO" panose="020F0600000000000000" pitchFamily="50" charset="-128"/>
              <a:ea typeface="HG丸ｺﾞｼｯｸM-PRO" panose="020F0600000000000000" pitchFamily="50" charset="-128"/>
            </a:endParaRPr>
          </a:p>
        </p:txBody>
      </p:sp>
      <p:pic>
        <p:nvPicPr>
          <p:cNvPr id="14" name="Picture 22" descr="ハンバーグのイラスト">
            <a:extLst>
              <a:ext uri="{FF2B5EF4-FFF2-40B4-BE49-F238E27FC236}">
                <a16:creationId xmlns:a16="http://schemas.microsoft.com/office/drawing/2014/main" id="{7D5489E4-CE2E-447D-8DF7-6CBB9D758AD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81647" y="3611381"/>
            <a:ext cx="1632569" cy="132501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4">
            <a:extLst>
              <a:ext uri="{FF2B5EF4-FFF2-40B4-BE49-F238E27FC236}">
                <a16:creationId xmlns:a16="http://schemas.microsoft.com/office/drawing/2014/main" id="{0F05A964-91C2-4D52-BB4B-CF06A8F6B3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415641" flipH="1">
            <a:off x="11485166" y="3343569"/>
            <a:ext cx="333799" cy="178608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6">
            <a:extLst>
              <a:ext uri="{FF2B5EF4-FFF2-40B4-BE49-F238E27FC236}">
                <a16:creationId xmlns:a16="http://schemas.microsoft.com/office/drawing/2014/main" id="{F2DBCB51-E81E-42FA-8EEF-D42A9CA0923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21060686">
            <a:off x="9585042" y="3233766"/>
            <a:ext cx="405654" cy="1911692"/>
          </a:xfrm>
          <a:prstGeom prst="rect">
            <a:avLst/>
          </a:prstGeom>
          <a:noFill/>
          <a:extLst>
            <a:ext uri="{909E8E84-426E-40DD-AFC4-6F175D3DCCD1}">
              <a14:hiddenFill xmlns:a14="http://schemas.microsoft.com/office/drawing/2010/main">
                <a:solidFill>
                  <a:srgbClr val="FFFFFF"/>
                </a:solidFill>
              </a14:hiddenFill>
            </a:ext>
          </a:extLst>
        </p:spPr>
      </p:pic>
      <p:sp>
        <p:nvSpPr>
          <p:cNvPr id="17" name="テキスト ボックス 16">
            <a:extLst>
              <a:ext uri="{FF2B5EF4-FFF2-40B4-BE49-F238E27FC236}">
                <a16:creationId xmlns:a16="http://schemas.microsoft.com/office/drawing/2014/main" id="{94E15297-510E-46C4-A1E6-7D37461BD60F}"/>
              </a:ext>
            </a:extLst>
          </p:cNvPr>
          <p:cNvSpPr txBox="1"/>
          <p:nvPr/>
        </p:nvSpPr>
        <p:spPr>
          <a:xfrm>
            <a:off x="1" y="6495128"/>
            <a:ext cx="12192000" cy="338554"/>
          </a:xfrm>
          <a:prstGeom prst="rect">
            <a:avLst/>
          </a:prstGeom>
          <a:noFill/>
        </p:spPr>
        <p:txBody>
          <a:bodyPr wrap="square">
            <a:spAutoFit/>
          </a:bodyPr>
          <a:lstStyle/>
          <a:p>
            <a:r>
              <a:rPr kumimoji="1" lang="en-US" altLang="ja-JP" sz="1600" dirty="0">
                <a:latin typeface="+mn-ea"/>
              </a:rPr>
              <a:t>※</a:t>
            </a:r>
            <a:r>
              <a:rPr kumimoji="1" lang="ja-JP" altLang="en-US" sz="1600" dirty="0">
                <a:latin typeface="+mn-ea"/>
              </a:rPr>
              <a:t>文献　</a:t>
            </a:r>
            <a:r>
              <a:rPr lang="ja-JP" altLang="ja-JP" sz="1600" dirty="0">
                <a:effectLst/>
                <a:latin typeface="+mn-ea"/>
                <a:cs typeface="Times New Roman" panose="02020603050405020304" pitchFamily="18" charset="0"/>
              </a:rPr>
              <a:t>塩澤 光一，中道 敦子，花田 信弘</a:t>
            </a:r>
            <a:r>
              <a:rPr lang="en-US" altLang="ja-JP" sz="1600" dirty="0">
                <a:effectLst/>
                <a:latin typeface="+mn-ea"/>
                <a:cs typeface="Times New Roman" panose="02020603050405020304" pitchFamily="18" charset="0"/>
              </a:rPr>
              <a:t>. </a:t>
            </a:r>
            <a:r>
              <a:rPr lang="ja-JP" altLang="ja-JP" sz="1600" dirty="0">
                <a:effectLst/>
                <a:latin typeface="+mn-ea"/>
                <a:cs typeface="Times New Roman" panose="02020603050405020304" pitchFamily="18" charset="0"/>
              </a:rPr>
              <a:t>食べ方の違いがヒトの咀嚼行動に及ぼす影響</a:t>
            </a:r>
            <a:r>
              <a:rPr lang="en-US" altLang="ja-JP" sz="1600" dirty="0">
                <a:effectLst/>
                <a:latin typeface="+mn-ea"/>
                <a:cs typeface="Times New Roman" panose="02020603050405020304" pitchFamily="18" charset="0"/>
              </a:rPr>
              <a:t>. </a:t>
            </a:r>
            <a:r>
              <a:rPr lang="ja-JP" altLang="ja-JP" sz="1600" dirty="0">
                <a:effectLst/>
                <a:latin typeface="+mn-ea"/>
                <a:cs typeface="Times New Roman" panose="02020603050405020304" pitchFamily="18" charset="0"/>
              </a:rPr>
              <a:t>日本咀嚼学会雑誌</a:t>
            </a:r>
            <a:r>
              <a:rPr lang="en-US" altLang="ja-JP" sz="1600" dirty="0">
                <a:effectLst/>
                <a:latin typeface="+mn-ea"/>
                <a:cs typeface="Times New Roman" panose="02020603050405020304" pitchFamily="18" charset="0"/>
              </a:rPr>
              <a:t> 2012; 22: 18-25.</a:t>
            </a:r>
            <a:endParaRPr lang="ja-JP" altLang="en-US" sz="1600" dirty="0">
              <a:latin typeface="+mn-ea"/>
            </a:endParaRPr>
          </a:p>
        </p:txBody>
      </p:sp>
    </p:spTree>
    <p:extLst>
      <p:ext uri="{BB962C8B-B14F-4D97-AF65-F5344CB8AC3E}">
        <p14:creationId xmlns:p14="http://schemas.microsoft.com/office/powerpoint/2010/main" val="4099604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19491C8-C3D3-4023-96A5-1BF10A5D5B05}"/>
              </a:ext>
            </a:extLst>
          </p:cNvPr>
          <p:cNvGrpSpPr/>
          <p:nvPr/>
        </p:nvGrpSpPr>
        <p:grpSpPr>
          <a:xfrm>
            <a:off x="0" y="-89881"/>
            <a:ext cx="12229790" cy="610768"/>
            <a:chOff x="0" y="-89881"/>
            <a:chExt cx="12229790" cy="610768"/>
          </a:xfrm>
        </p:grpSpPr>
        <p:sp>
          <p:nvSpPr>
            <p:cNvPr id="3" name="テキスト ボックス 2">
              <a:extLst>
                <a:ext uri="{FF2B5EF4-FFF2-40B4-BE49-F238E27FC236}">
                  <a16:creationId xmlns:a16="http://schemas.microsoft.com/office/drawing/2014/main" id="{E8614B2A-0022-44D1-A333-68C94E99388C}"/>
                </a:ext>
              </a:extLst>
            </p:cNvPr>
            <p:cNvSpPr txBox="1"/>
            <p:nvPr/>
          </p:nvSpPr>
          <p:spPr>
            <a:xfrm>
              <a:off x="0" y="1234"/>
              <a:ext cx="12229790" cy="502579"/>
            </a:xfrm>
            <a:prstGeom prst="rect">
              <a:avLst/>
            </a:prstGeom>
            <a:solidFill>
              <a:srgbClr val="FFCCCC"/>
            </a:solidFill>
          </p:spPr>
          <p:txBody>
            <a:bodyPr wrap="square" rtlCol="0" anchor="ctr" anchorCtr="0">
              <a:noAutofit/>
            </a:bodyPr>
            <a:lstStyle/>
            <a:p>
              <a:r>
                <a:rPr lang="ja-JP" altLang="en-US" sz="2400" b="1" dirty="0">
                  <a:solidFill>
                    <a:schemeClr val="tx2">
                      <a:lumMod val="75000"/>
                    </a:schemeClr>
                  </a:solidFill>
                </a:rPr>
                <a:t>ーよくかむための食べ方ー よくかんで食べるためには、どんな食べ方がいいの？</a:t>
              </a:r>
            </a:p>
          </p:txBody>
        </p:sp>
        <p:pic>
          <p:nvPicPr>
            <p:cNvPr id="4" name="Picture 2" descr="【歯のイラスト】ピカピカに輝く健康な歯のキャラクター">
              <a:extLst>
                <a:ext uri="{FF2B5EF4-FFF2-40B4-BE49-F238E27FC236}">
                  <a16:creationId xmlns:a16="http://schemas.microsoft.com/office/drawing/2014/main" id="{046A190C-0AFD-4BBC-8AB1-6D9B2E7205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56793" y="-89881"/>
              <a:ext cx="610768" cy="610768"/>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テキスト ボックス 4">
            <a:extLst>
              <a:ext uri="{FF2B5EF4-FFF2-40B4-BE49-F238E27FC236}">
                <a16:creationId xmlns:a16="http://schemas.microsoft.com/office/drawing/2014/main" id="{36EFC01F-58E9-4BEE-9D53-DB87C42C87CB}"/>
              </a:ext>
            </a:extLst>
          </p:cNvPr>
          <p:cNvSpPr txBox="1"/>
          <p:nvPr/>
        </p:nvSpPr>
        <p:spPr>
          <a:xfrm>
            <a:off x="-72191" y="578304"/>
            <a:ext cx="7518489" cy="584776"/>
          </a:xfrm>
          <a:prstGeom prst="rect">
            <a:avLst/>
          </a:prstGeom>
          <a:noFill/>
        </p:spPr>
        <p:txBody>
          <a:bodyPr wrap="square" rtlCol="0">
            <a:spAutoFit/>
          </a:bodyPr>
          <a:lstStyle/>
          <a:p>
            <a:r>
              <a:rPr kumimoji="1" lang="en-US" altLang="ja-JP" sz="3200" b="1" dirty="0">
                <a:solidFill>
                  <a:schemeClr val="accent1"/>
                </a:solidFill>
              </a:rPr>
              <a:t>【</a:t>
            </a:r>
            <a:r>
              <a:rPr kumimoji="1" lang="ja-JP" altLang="en-US" sz="3200" b="1" dirty="0">
                <a:solidFill>
                  <a:schemeClr val="accent1"/>
                </a:solidFill>
              </a:rPr>
              <a:t>食べ方：一口量</a:t>
            </a:r>
            <a:r>
              <a:rPr kumimoji="1" lang="en-US" altLang="ja-JP" sz="3200" b="1" dirty="0">
                <a:solidFill>
                  <a:schemeClr val="accent1"/>
                </a:solidFill>
              </a:rPr>
              <a:t> 】</a:t>
            </a:r>
          </a:p>
        </p:txBody>
      </p:sp>
      <p:sp>
        <p:nvSpPr>
          <p:cNvPr id="6" name="テキスト ボックス 5">
            <a:extLst>
              <a:ext uri="{FF2B5EF4-FFF2-40B4-BE49-F238E27FC236}">
                <a16:creationId xmlns:a16="http://schemas.microsoft.com/office/drawing/2014/main" id="{DACCDC8D-3E20-4801-BC7C-1C9B8E77321E}"/>
              </a:ext>
            </a:extLst>
          </p:cNvPr>
          <p:cNvSpPr txBox="1"/>
          <p:nvPr/>
        </p:nvSpPr>
        <p:spPr>
          <a:xfrm>
            <a:off x="75643" y="1138809"/>
            <a:ext cx="12104326" cy="523219"/>
          </a:xfrm>
          <a:prstGeom prst="rect">
            <a:avLst/>
          </a:prstGeom>
          <a:solidFill>
            <a:schemeClr val="accent1">
              <a:lumMod val="20000"/>
              <a:lumOff val="80000"/>
            </a:schemeClr>
          </a:solidFill>
        </p:spPr>
        <p:txBody>
          <a:bodyPr wrap="square" rtlCol="0">
            <a:spAutoFit/>
          </a:bodyPr>
          <a:lstStyle/>
          <a:p>
            <a:r>
              <a:rPr kumimoji="1" lang="ja-JP" altLang="en-US" sz="2800" b="1" dirty="0">
                <a:solidFill>
                  <a:srgbClr val="0099FF"/>
                </a:solidFill>
              </a:rPr>
              <a:t> 一口の量が多いと肥満になりやすい？</a:t>
            </a:r>
          </a:p>
        </p:txBody>
      </p:sp>
      <p:sp>
        <p:nvSpPr>
          <p:cNvPr id="7" name="テキスト ボックス 6">
            <a:extLst>
              <a:ext uri="{FF2B5EF4-FFF2-40B4-BE49-F238E27FC236}">
                <a16:creationId xmlns:a16="http://schemas.microsoft.com/office/drawing/2014/main" id="{D648C216-B1D8-4726-950F-2FE753723F82}"/>
              </a:ext>
            </a:extLst>
          </p:cNvPr>
          <p:cNvSpPr txBox="1"/>
          <p:nvPr/>
        </p:nvSpPr>
        <p:spPr>
          <a:xfrm>
            <a:off x="78642" y="1674042"/>
            <a:ext cx="6120001" cy="4154986"/>
          </a:xfrm>
          <a:prstGeom prst="rect">
            <a:avLst/>
          </a:prstGeom>
          <a:noFill/>
        </p:spPr>
        <p:txBody>
          <a:bodyPr wrap="square">
            <a:spAutoFit/>
          </a:bodyPr>
          <a:lstStyle/>
          <a:p>
            <a:r>
              <a:rPr kumimoji="1" lang="en-US" altLang="ja-JP" sz="2400" b="1" dirty="0">
                <a:solidFill>
                  <a:srgbClr val="00B0F0"/>
                </a:solidFill>
              </a:rPr>
              <a:t>〔</a:t>
            </a:r>
            <a:r>
              <a:rPr kumimoji="1" lang="ja-JP" altLang="en-US" sz="2400" b="1" dirty="0">
                <a:solidFill>
                  <a:srgbClr val="00B0F0"/>
                </a:solidFill>
              </a:rPr>
              <a:t>対象と方法</a:t>
            </a:r>
            <a:r>
              <a:rPr kumimoji="1" lang="en-US" altLang="ja-JP" sz="2400" b="1" dirty="0">
                <a:solidFill>
                  <a:srgbClr val="00B0F0"/>
                </a:solidFill>
              </a:rPr>
              <a:t>〕</a:t>
            </a:r>
          </a:p>
          <a:p>
            <a:r>
              <a:rPr kumimoji="1" lang="zh-CN" altLang="en-US" sz="2400" b="1" dirty="0"/>
              <a:t>日</a:t>
            </a:r>
            <a:r>
              <a:rPr kumimoji="1" lang="ja-JP" altLang="en-US" sz="2400" b="1" dirty="0"/>
              <a:t>本の成人</a:t>
            </a:r>
            <a:r>
              <a:rPr kumimoji="1" lang="en-US" altLang="ja-JP" sz="2400" b="1" dirty="0"/>
              <a:t>47</a:t>
            </a:r>
            <a:r>
              <a:rPr kumimoji="1" lang="ja-JP" altLang="en-US" sz="2400" b="1" dirty="0"/>
              <a:t>名</a:t>
            </a:r>
            <a:endParaRPr kumimoji="1" lang="en-US" altLang="zh-CN" sz="2400" b="1" dirty="0"/>
          </a:p>
          <a:p>
            <a:r>
              <a:rPr kumimoji="1" lang="ja-JP" altLang="en-US" sz="2400" b="1" dirty="0"/>
              <a:t>米飯一回摂取量</a:t>
            </a:r>
            <a:r>
              <a:rPr kumimoji="1" lang="en-US" altLang="ja-JP" sz="2400" b="1" dirty="0"/>
              <a:t>(</a:t>
            </a:r>
            <a:r>
              <a:rPr kumimoji="1" lang="ja-JP" altLang="en-US" sz="2400" b="1" dirty="0"/>
              <a:t>一口量</a:t>
            </a:r>
            <a:r>
              <a:rPr kumimoji="1" lang="en-US" altLang="ja-JP" sz="2400" b="1" dirty="0"/>
              <a:t>)</a:t>
            </a:r>
            <a:r>
              <a:rPr kumimoji="1" lang="ja-JP" altLang="en-US" sz="2400" b="1" dirty="0"/>
              <a:t>と</a:t>
            </a:r>
            <a:r>
              <a:rPr kumimoji="1" lang="en-US" altLang="ja-JP" sz="2400" b="1" dirty="0"/>
              <a:t>BMI</a:t>
            </a:r>
            <a:r>
              <a:rPr kumimoji="1" lang="ja-JP" altLang="en-US" sz="2400" b="1" dirty="0"/>
              <a:t>の関連を調べました。一口量時と倍量時の咀嚼回数と咀嚼時間を調べた。</a:t>
            </a:r>
            <a:endParaRPr kumimoji="1" lang="en-US" altLang="ja-JP" sz="2400" b="1" dirty="0"/>
          </a:p>
          <a:p>
            <a:r>
              <a:rPr kumimoji="1" lang="en-US" altLang="ja-JP" sz="2400" b="1" dirty="0">
                <a:solidFill>
                  <a:srgbClr val="00B0F0"/>
                </a:solidFill>
              </a:rPr>
              <a:t>〔</a:t>
            </a:r>
            <a:r>
              <a:rPr kumimoji="1" lang="ja-JP" altLang="en-US" sz="2400" b="1" dirty="0">
                <a:solidFill>
                  <a:srgbClr val="00B0F0"/>
                </a:solidFill>
              </a:rPr>
              <a:t>結果と考察</a:t>
            </a:r>
            <a:r>
              <a:rPr kumimoji="1" lang="en-US" altLang="ja-JP" sz="2400" b="1" dirty="0">
                <a:solidFill>
                  <a:srgbClr val="00B0F0"/>
                </a:solidFill>
              </a:rPr>
              <a:t>〕</a:t>
            </a:r>
          </a:p>
          <a:p>
            <a:r>
              <a:rPr kumimoji="1" lang="ja-JP" altLang="en-US" sz="2400" b="1" dirty="0"/>
              <a:t>一口量と</a:t>
            </a:r>
            <a:r>
              <a:rPr kumimoji="1" lang="en-US" altLang="ja-JP" sz="2400" b="1" dirty="0"/>
              <a:t>BMI</a:t>
            </a:r>
            <a:r>
              <a:rPr kumimoji="1" lang="ja-JP" altLang="en-US" sz="2400" b="1" dirty="0"/>
              <a:t>との間に正の相関（</a:t>
            </a:r>
            <a:r>
              <a:rPr kumimoji="1" lang="en-US" altLang="ja-JP" sz="2400" b="1" dirty="0"/>
              <a:t>r</a:t>
            </a:r>
            <a:r>
              <a:rPr kumimoji="1" lang="ja-JP" altLang="en-US" sz="2400" b="1" dirty="0"/>
              <a:t>＝</a:t>
            </a:r>
            <a:r>
              <a:rPr kumimoji="1" lang="en-US" altLang="ja-JP" sz="2400" b="1" dirty="0"/>
              <a:t>0.393</a:t>
            </a:r>
            <a:r>
              <a:rPr kumimoji="1" lang="ja-JP" altLang="en-US" sz="2400" b="1" dirty="0"/>
              <a:t>）があった。一口の量が倍になると、咀嚼回数、</a:t>
            </a:r>
            <a:r>
              <a:rPr lang="ja-JP" altLang="en-US" sz="2400" b="1" dirty="0"/>
              <a:t>咀嚼</a:t>
            </a:r>
            <a:r>
              <a:rPr kumimoji="1" lang="ja-JP" altLang="en-US" sz="2400" b="1" dirty="0"/>
              <a:t>時間は増えますが、量が</a:t>
            </a:r>
            <a:r>
              <a:rPr kumimoji="1" lang="en-US" altLang="ja-JP" sz="2400" b="1" dirty="0"/>
              <a:t>2</a:t>
            </a:r>
            <a:r>
              <a:rPr kumimoji="1" lang="ja-JP" altLang="en-US" sz="2400" b="1" dirty="0"/>
              <a:t>倍になっても</a:t>
            </a:r>
            <a:r>
              <a:rPr lang="ja-JP" altLang="en-US" sz="2400" b="1" dirty="0"/>
              <a:t>咀嚼</a:t>
            </a:r>
            <a:r>
              <a:rPr kumimoji="1" lang="ja-JP" altLang="en-US" sz="2400" b="1" dirty="0"/>
              <a:t>回数や時間は</a:t>
            </a:r>
            <a:r>
              <a:rPr kumimoji="1" lang="en-US" altLang="ja-JP" sz="2400" b="1" dirty="0"/>
              <a:t>2</a:t>
            </a:r>
            <a:r>
              <a:rPr kumimoji="1" lang="ja-JP" altLang="en-US" sz="2400" b="1" dirty="0"/>
              <a:t>倍に増えなかった。</a:t>
            </a:r>
            <a:endParaRPr kumimoji="1" lang="en-US" altLang="ja-JP" sz="2400" b="1" dirty="0">
              <a:solidFill>
                <a:srgbClr val="00B0F0"/>
              </a:solidFill>
            </a:endParaRPr>
          </a:p>
        </p:txBody>
      </p:sp>
      <p:sp>
        <p:nvSpPr>
          <p:cNvPr id="8" name="フローチャート: 代替処理 7">
            <a:extLst>
              <a:ext uri="{FF2B5EF4-FFF2-40B4-BE49-F238E27FC236}">
                <a16:creationId xmlns:a16="http://schemas.microsoft.com/office/drawing/2014/main" id="{07AD0BE7-9DFC-4C12-84D8-502418C02D4E}"/>
              </a:ext>
            </a:extLst>
          </p:cNvPr>
          <p:cNvSpPr/>
          <p:nvPr/>
        </p:nvSpPr>
        <p:spPr>
          <a:xfrm>
            <a:off x="6904135" y="1748133"/>
            <a:ext cx="4946383" cy="996224"/>
          </a:xfrm>
          <a:prstGeom prst="flowChartAlternateProcess">
            <a:avLst/>
          </a:prstGeom>
          <a:solidFill>
            <a:schemeClr val="accent6">
              <a:lumMod val="60000"/>
              <a:lumOff val="4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kumimoji="1" lang="ja-JP" altLang="en-US" sz="1600" b="1" dirty="0"/>
              <a:t>　　★食育のヒント★</a:t>
            </a:r>
            <a:endParaRPr kumimoji="1" lang="en-US" altLang="ja-JP" sz="1600" b="1" dirty="0"/>
          </a:p>
          <a:p>
            <a:r>
              <a:rPr kumimoji="1" lang="ja-JP" altLang="en-US" sz="1600" b="1" dirty="0"/>
              <a:t>「よくかんでたべよう」という食育に、一口の量にも注意をするよう伝える。</a:t>
            </a:r>
            <a:endParaRPr kumimoji="1" lang="en-US" altLang="ja-JP" sz="1600" b="1" dirty="0"/>
          </a:p>
        </p:txBody>
      </p:sp>
      <p:sp>
        <p:nvSpPr>
          <p:cNvPr id="19" name="テキスト ボックス 18">
            <a:extLst>
              <a:ext uri="{FF2B5EF4-FFF2-40B4-BE49-F238E27FC236}">
                <a16:creationId xmlns:a16="http://schemas.microsoft.com/office/drawing/2014/main" id="{E8EB5A43-C0C7-4727-A7C9-E2B143A3207B}"/>
              </a:ext>
            </a:extLst>
          </p:cNvPr>
          <p:cNvSpPr txBox="1"/>
          <p:nvPr/>
        </p:nvSpPr>
        <p:spPr>
          <a:xfrm>
            <a:off x="55380" y="6273226"/>
            <a:ext cx="12208811" cy="584774"/>
          </a:xfrm>
          <a:prstGeom prst="rect">
            <a:avLst/>
          </a:prstGeom>
          <a:noFill/>
        </p:spPr>
        <p:txBody>
          <a:bodyPr wrap="square">
            <a:spAutoFit/>
          </a:bodyPr>
          <a:lstStyle/>
          <a:p>
            <a:r>
              <a:rPr kumimoji="1" lang="en-US" altLang="ja-JP" sz="1600" dirty="0">
                <a:latin typeface="+mn-ea"/>
              </a:rPr>
              <a:t>※</a:t>
            </a:r>
            <a:r>
              <a:rPr kumimoji="1" lang="ja-JP" altLang="en-US" sz="1600" dirty="0">
                <a:latin typeface="+mn-ea"/>
              </a:rPr>
              <a:t>文献　猪子 芳美，清水 公夫，近藤 大輔</a:t>
            </a:r>
            <a:r>
              <a:rPr kumimoji="1" lang="en-US" altLang="ja-JP" sz="1600" dirty="0">
                <a:latin typeface="+mn-ea"/>
              </a:rPr>
              <a:t>, </a:t>
            </a:r>
            <a:r>
              <a:rPr kumimoji="1" lang="ja-JP" altLang="en-US" sz="1600" dirty="0">
                <a:latin typeface="+mn-ea"/>
              </a:rPr>
              <a:t>他</a:t>
            </a:r>
            <a:r>
              <a:rPr kumimoji="1" lang="en-US" altLang="ja-JP" sz="1600" dirty="0">
                <a:latin typeface="+mn-ea"/>
              </a:rPr>
              <a:t>. </a:t>
            </a:r>
            <a:r>
              <a:rPr kumimoji="1" lang="ja-JP" altLang="en-US" sz="1600" dirty="0">
                <a:latin typeface="+mn-ea"/>
              </a:rPr>
              <a:t>健常若年者の米飯一回摂取量およびその倍量が咀嚼に及ぼす影響</a:t>
            </a:r>
            <a:r>
              <a:rPr kumimoji="1" lang="en-US" altLang="ja-JP" sz="1600" dirty="0">
                <a:latin typeface="+mn-ea"/>
              </a:rPr>
              <a:t>. </a:t>
            </a:r>
            <a:r>
              <a:rPr kumimoji="1" lang="ja-JP" altLang="en-US" sz="1600" dirty="0">
                <a:latin typeface="+mn-ea"/>
              </a:rPr>
              <a:t>日本咀嚼学会雑誌 </a:t>
            </a:r>
            <a:r>
              <a:rPr kumimoji="1" lang="en-US" altLang="ja-JP" sz="1600" dirty="0">
                <a:latin typeface="+mn-ea"/>
              </a:rPr>
              <a:t>2013; 23: 17-23.</a:t>
            </a:r>
            <a:endParaRPr lang="ja-JP" altLang="en-US" sz="1600" dirty="0">
              <a:latin typeface="+mn-ea"/>
            </a:endParaRPr>
          </a:p>
        </p:txBody>
      </p:sp>
      <p:grpSp>
        <p:nvGrpSpPr>
          <p:cNvPr id="33" name="グループ化 32">
            <a:extLst>
              <a:ext uri="{FF2B5EF4-FFF2-40B4-BE49-F238E27FC236}">
                <a16:creationId xmlns:a16="http://schemas.microsoft.com/office/drawing/2014/main" id="{E69F0A77-5A0B-4371-BA4E-AE08D7328290}"/>
              </a:ext>
            </a:extLst>
          </p:cNvPr>
          <p:cNvGrpSpPr/>
          <p:nvPr/>
        </p:nvGrpSpPr>
        <p:grpSpPr>
          <a:xfrm>
            <a:off x="6428117" y="3077378"/>
            <a:ext cx="5352062" cy="2536581"/>
            <a:chOff x="6498456" y="3237697"/>
            <a:chExt cx="3045545" cy="1294943"/>
          </a:xfrm>
        </p:grpSpPr>
        <p:grpSp>
          <p:nvGrpSpPr>
            <p:cNvPr id="21" name="グループ化 20">
              <a:extLst>
                <a:ext uri="{FF2B5EF4-FFF2-40B4-BE49-F238E27FC236}">
                  <a16:creationId xmlns:a16="http://schemas.microsoft.com/office/drawing/2014/main" id="{D61B7946-481B-4F51-A7EF-221C654667C7}"/>
                </a:ext>
              </a:extLst>
            </p:cNvPr>
            <p:cNvGrpSpPr/>
            <p:nvPr/>
          </p:nvGrpSpPr>
          <p:grpSpPr>
            <a:xfrm>
              <a:off x="8423167" y="3238821"/>
              <a:ext cx="1120834" cy="1253072"/>
              <a:chOff x="5106730" y="4439838"/>
              <a:chExt cx="1375391" cy="1408795"/>
            </a:xfrm>
          </p:grpSpPr>
          <p:sp>
            <p:nvSpPr>
              <p:cNvPr id="22" name="正方形/長方形 21">
                <a:extLst>
                  <a:ext uri="{FF2B5EF4-FFF2-40B4-BE49-F238E27FC236}">
                    <a16:creationId xmlns:a16="http://schemas.microsoft.com/office/drawing/2014/main" id="{20A4D59B-54BB-4E4F-B54C-CF7743B64650}"/>
                  </a:ext>
                </a:extLst>
              </p:cNvPr>
              <p:cNvSpPr/>
              <p:nvPr/>
            </p:nvSpPr>
            <p:spPr>
              <a:xfrm>
                <a:off x="5288593" y="5635509"/>
                <a:ext cx="1011663" cy="213124"/>
              </a:xfrm>
              <a:prstGeom prst="rect">
                <a:avLst/>
              </a:prstGeom>
              <a:solidFill>
                <a:srgbClr val="0099FF"/>
              </a:solidFill>
            </p:spPr>
            <p:txBody>
              <a:bodyPr wrap="none" anchor="ctr" anchorCtr="1">
                <a:no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一口の量が多い人</a:t>
                </a:r>
                <a:endParaRPr lang="ja-JP" altLang="en-US" sz="1200" b="1" dirty="0">
                  <a:solidFill>
                    <a:schemeClr val="bg1"/>
                  </a:solidFill>
                  <a:latin typeface="メイリオ" panose="020B0604030504040204" pitchFamily="50" charset="-128"/>
                  <a:ea typeface="メイリオ" panose="020B0604030504040204" pitchFamily="50" charset="-128"/>
                </a:endParaRPr>
              </a:p>
            </p:txBody>
          </p:sp>
          <p:pic>
            <p:nvPicPr>
              <p:cNvPr id="23" name="Picture 30" descr="カレーを食べる人のイラスト">
                <a:extLst>
                  <a:ext uri="{FF2B5EF4-FFF2-40B4-BE49-F238E27FC236}">
                    <a16:creationId xmlns:a16="http://schemas.microsoft.com/office/drawing/2014/main" id="{5BC006D8-9198-4785-B69C-AB739B5D72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6730" y="4439838"/>
                <a:ext cx="1375391" cy="126004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4" name="グループ化 23">
              <a:extLst>
                <a:ext uri="{FF2B5EF4-FFF2-40B4-BE49-F238E27FC236}">
                  <a16:creationId xmlns:a16="http://schemas.microsoft.com/office/drawing/2014/main" id="{3103D520-5FF8-4EBB-BFC0-1672A90D4F9B}"/>
                </a:ext>
              </a:extLst>
            </p:cNvPr>
            <p:cNvGrpSpPr/>
            <p:nvPr/>
          </p:nvGrpSpPr>
          <p:grpSpPr>
            <a:xfrm>
              <a:off x="6932910" y="3237697"/>
              <a:ext cx="942766" cy="1223822"/>
              <a:chOff x="3904382" y="4456260"/>
              <a:chExt cx="1156882" cy="1375912"/>
            </a:xfrm>
          </p:grpSpPr>
          <p:grpSp>
            <p:nvGrpSpPr>
              <p:cNvPr id="25" name="グループ化 24">
                <a:extLst>
                  <a:ext uri="{FF2B5EF4-FFF2-40B4-BE49-F238E27FC236}">
                    <a16:creationId xmlns:a16="http://schemas.microsoft.com/office/drawing/2014/main" id="{9346CFAE-5465-47F6-8036-C192528036B0}"/>
                  </a:ext>
                </a:extLst>
              </p:cNvPr>
              <p:cNvGrpSpPr/>
              <p:nvPr/>
            </p:nvGrpSpPr>
            <p:grpSpPr>
              <a:xfrm>
                <a:off x="3904382" y="4456260"/>
                <a:ext cx="1156882" cy="1250370"/>
                <a:chOff x="3931525" y="4475557"/>
                <a:chExt cx="1156882" cy="1250370"/>
              </a:xfrm>
            </p:grpSpPr>
            <p:pic>
              <p:nvPicPr>
                <p:cNvPr id="27" name="Picture 30" descr="カレーを食べる人のイラスト">
                  <a:extLst>
                    <a:ext uri="{FF2B5EF4-FFF2-40B4-BE49-F238E27FC236}">
                      <a16:creationId xmlns:a16="http://schemas.microsoft.com/office/drawing/2014/main" id="{70056EF8-CFED-4D18-8466-0DA477A602F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23546" y="4475557"/>
                  <a:ext cx="906382" cy="1250370"/>
                </a:xfrm>
                <a:prstGeom prst="rect">
                  <a:avLst/>
                </a:prstGeom>
                <a:noFill/>
              </p:spPr>
            </p:pic>
            <p:pic>
              <p:nvPicPr>
                <p:cNvPr id="28" name="図 27">
                  <a:extLst>
                    <a:ext uri="{FF2B5EF4-FFF2-40B4-BE49-F238E27FC236}">
                      <a16:creationId xmlns:a16="http://schemas.microsoft.com/office/drawing/2014/main" id="{B3EB1AEF-C978-4E87-B16C-EBB4D0EAF892}"/>
                    </a:ext>
                  </a:extLst>
                </p:cNvPr>
                <p:cNvPicPr/>
                <p:nvPr/>
              </p:nvPicPr>
              <p:blipFill>
                <a:blip r:embed="rId4">
                  <a:extLst>
                    <a:ext uri="{28A0092B-C50C-407E-A947-70E740481C1C}">
                      <a14:useLocalDpi xmlns:a14="http://schemas.microsoft.com/office/drawing/2010/main" val="0"/>
                    </a:ext>
                  </a:extLst>
                </a:blip>
                <a:stretch>
                  <a:fillRect/>
                </a:stretch>
              </p:blipFill>
              <p:spPr>
                <a:xfrm>
                  <a:off x="3931525" y="5333272"/>
                  <a:ext cx="1156882" cy="336465"/>
                </a:xfrm>
                <a:prstGeom prst="rect">
                  <a:avLst/>
                </a:prstGeom>
              </p:spPr>
            </p:pic>
          </p:grpSp>
          <p:sp>
            <p:nvSpPr>
              <p:cNvPr id="26" name="正方形/長方形 25">
                <a:extLst>
                  <a:ext uri="{FF2B5EF4-FFF2-40B4-BE49-F238E27FC236}">
                    <a16:creationId xmlns:a16="http://schemas.microsoft.com/office/drawing/2014/main" id="{5393C4ED-D198-49A3-A0E7-E76CF2ABFF67}"/>
                  </a:ext>
                </a:extLst>
              </p:cNvPr>
              <p:cNvSpPr/>
              <p:nvPr/>
            </p:nvSpPr>
            <p:spPr>
              <a:xfrm>
                <a:off x="3936052" y="5619048"/>
                <a:ext cx="1090852" cy="213124"/>
              </a:xfrm>
              <a:prstGeom prst="rect">
                <a:avLst/>
              </a:prstGeom>
              <a:solidFill>
                <a:srgbClr val="0099FF"/>
              </a:solidFill>
            </p:spPr>
            <p:txBody>
              <a:bodyPr wrap="none" anchor="ctr" anchorCtr="1">
                <a:no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一口の量が少ない人</a:t>
                </a:r>
                <a:endParaRPr lang="ja-JP" altLang="en-US" sz="1200" b="1" dirty="0">
                  <a:solidFill>
                    <a:schemeClr val="bg1"/>
                  </a:solidFill>
                  <a:latin typeface="メイリオ" panose="020B0604030504040204" pitchFamily="50" charset="-128"/>
                  <a:ea typeface="メイリオ" panose="020B0604030504040204" pitchFamily="50" charset="-128"/>
                </a:endParaRPr>
              </a:p>
            </p:txBody>
          </p:sp>
        </p:grpSp>
        <p:pic>
          <p:nvPicPr>
            <p:cNvPr id="29" name="図 28">
              <a:extLst>
                <a:ext uri="{FF2B5EF4-FFF2-40B4-BE49-F238E27FC236}">
                  <a16:creationId xmlns:a16="http://schemas.microsoft.com/office/drawing/2014/main" id="{28EBB998-BD22-4E1E-BFBF-E3894E2784C6}"/>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18259266">
              <a:off x="6691758" y="4033786"/>
              <a:ext cx="268703" cy="655307"/>
            </a:xfrm>
            <a:prstGeom prst="rect">
              <a:avLst/>
            </a:prstGeom>
          </p:spPr>
        </p:pic>
        <p:pic>
          <p:nvPicPr>
            <p:cNvPr id="30" name="図 29">
              <a:extLst>
                <a:ext uri="{FF2B5EF4-FFF2-40B4-BE49-F238E27FC236}">
                  <a16:creationId xmlns:a16="http://schemas.microsoft.com/office/drawing/2014/main" id="{A13D9055-6788-43B2-B262-10FBAB22A5D9}"/>
                </a:ext>
              </a:extLst>
            </p:cNvPr>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18441169">
              <a:off x="8286428" y="4057548"/>
              <a:ext cx="303838" cy="646345"/>
            </a:xfrm>
            <a:prstGeom prst="rect">
              <a:avLst/>
            </a:prstGeom>
          </p:spPr>
        </p:pic>
        <p:sp>
          <p:nvSpPr>
            <p:cNvPr id="31" name="L 字 30">
              <a:extLst>
                <a:ext uri="{FF2B5EF4-FFF2-40B4-BE49-F238E27FC236}">
                  <a16:creationId xmlns:a16="http://schemas.microsoft.com/office/drawing/2014/main" id="{6B097753-6544-4680-97C6-91CF4B2EA8B6}"/>
                </a:ext>
              </a:extLst>
            </p:cNvPr>
            <p:cNvSpPr/>
            <p:nvPr/>
          </p:nvSpPr>
          <p:spPr>
            <a:xfrm rot="2653083">
              <a:off x="8056075" y="3644686"/>
              <a:ext cx="391719" cy="382618"/>
            </a:xfrm>
            <a:prstGeom prst="corner">
              <a:avLst>
                <a:gd name="adj1" fmla="val 21005"/>
                <a:gd name="adj2" fmla="val 17577"/>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4000"/>
            </a:p>
          </p:txBody>
        </p:sp>
        <p:sp>
          <p:nvSpPr>
            <p:cNvPr id="32" name="正方形/長方形 31">
              <a:extLst>
                <a:ext uri="{FF2B5EF4-FFF2-40B4-BE49-F238E27FC236}">
                  <a16:creationId xmlns:a16="http://schemas.microsoft.com/office/drawing/2014/main" id="{E7663027-F90F-4C45-9DD0-6554A7B7B1A7}"/>
                </a:ext>
              </a:extLst>
            </p:cNvPr>
            <p:cNvSpPr/>
            <p:nvPr/>
          </p:nvSpPr>
          <p:spPr>
            <a:xfrm>
              <a:off x="7978146" y="3361724"/>
              <a:ext cx="326741" cy="172834"/>
            </a:xfrm>
            <a:prstGeom prst="rect">
              <a:avLst/>
            </a:prstGeom>
          </p:spPr>
          <p:txBody>
            <a:bodyPr wrap="none">
              <a:spAutoFit/>
            </a:bodyPr>
            <a:lstStyle/>
            <a:p>
              <a:r>
                <a:rPr kumimoji="1" lang="en-US" altLang="ja-JP" sz="1600" b="1" dirty="0">
                  <a:solidFill>
                    <a:schemeClr val="accent2">
                      <a:lumMod val="75000"/>
                    </a:schemeClr>
                  </a:solidFill>
                  <a:latin typeface="HG丸ｺﾞｼｯｸM-PRO" panose="020F0600000000000000" pitchFamily="50" charset="-128"/>
                  <a:ea typeface="HG丸ｺﾞｼｯｸM-PRO" panose="020F0600000000000000" pitchFamily="50" charset="-128"/>
                </a:rPr>
                <a:t>BMI</a:t>
              </a:r>
              <a:endParaRPr lang="ja-JP" altLang="en-US" sz="1600" b="1" dirty="0">
                <a:solidFill>
                  <a:schemeClr val="accent2">
                    <a:lumMod val="75000"/>
                  </a:schemeClr>
                </a:solidFill>
                <a:latin typeface="HG丸ｺﾞｼｯｸM-PRO" panose="020F0600000000000000" pitchFamily="50" charset="-128"/>
                <a:ea typeface="HG丸ｺﾞｼｯｸM-PRO" panose="020F0600000000000000" pitchFamily="50" charset="-128"/>
              </a:endParaRPr>
            </a:p>
          </p:txBody>
        </p:sp>
      </p:grpSp>
    </p:spTree>
    <p:extLst>
      <p:ext uri="{BB962C8B-B14F-4D97-AF65-F5344CB8AC3E}">
        <p14:creationId xmlns:p14="http://schemas.microsoft.com/office/powerpoint/2010/main" val="545937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グループ化 13">
            <a:extLst>
              <a:ext uri="{FF2B5EF4-FFF2-40B4-BE49-F238E27FC236}">
                <a16:creationId xmlns:a16="http://schemas.microsoft.com/office/drawing/2014/main" id="{B47FD363-847E-4CF6-A41C-C49F207FC345}"/>
              </a:ext>
            </a:extLst>
          </p:cNvPr>
          <p:cNvGrpSpPr/>
          <p:nvPr/>
        </p:nvGrpSpPr>
        <p:grpSpPr>
          <a:xfrm>
            <a:off x="6629400" y="2561609"/>
            <a:ext cx="5690937" cy="3727376"/>
            <a:chOff x="6629400" y="2561608"/>
            <a:chExt cx="5690937" cy="4031697"/>
          </a:xfrm>
        </p:grpSpPr>
        <p:pic>
          <p:nvPicPr>
            <p:cNvPr id="9" name="Picture 32">
              <a:extLst>
                <a:ext uri="{FF2B5EF4-FFF2-40B4-BE49-F238E27FC236}">
                  <a16:creationId xmlns:a16="http://schemas.microsoft.com/office/drawing/2014/main" id="{24930A32-A0B2-4EA2-A6C8-DA026FF506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2561608"/>
              <a:ext cx="5690937" cy="4031697"/>
            </a:xfrm>
            <a:prstGeom prst="rect">
              <a:avLst/>
            </a:prstGeom>
            <a:noFill/>
            <a:extLst>
              <a:ext uri="{909E8E84-426E-40DD-AFC4-6F175D3DCCD1}">
                <a14:hiddenFill xmlns:a14="http://schemas.microsoft.com/office/drawing/2010/main">
                  <a:solidFill>
                    <a:srgbClr val="FFFFFF"/>
                  </a:solidFill>
                </a14:hiddenFill>
              </a:ext>
            </a:extLst>
          </p:spPr>
        </p:pic>
        <p:sp>
          <p:nvSpPr>
            <p:cNvPr id="13" name="正方形/長方形 12">
              <a:extLst>
                <a:ext uri="{FF2B5EF4-FFF2-40B4-BE49-F238E27FC236}">
                  <a16:creationId xmlns:a16="http://schemas.microsoft.com/office/drawing/2014/main" id="{B33D9F20-2323-4EE8-AFC8-914B31A1330A}"/>
                </a:ext>
              </a:extLst>
            </p:cNvPr>
            <p:cNvSpPr/>
            <p:nvPr/>
          </p:nvSpPr>
          <p:spPr>
            <a:xfrm>
              <a:off x="7243011" y="3513221"/>
              <a:ext cx="4515547" cy="23071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 name="グループ化 1">
            <a:extLst>
              <a:ext uri="{FF2B5EF4-FFF2-40B4-BE49-F238E27FC236}">
                <a16:creationId xmlns:a16="http://schemas.microsoft.com/office/drawing/2014/main" id="{A19491C8-C3D3-4023-96A5-1BF10A5D5B05}"/>
              </a:ext>
            </a:extLst>
          </p:cNvPr>
          <p:cNvGrpSpPr/>
          <p:nvPr/>
        </p:nvGrpSpPr>
        <p:grpSpPr>
          <a:xfrm>
            <a:off x="0" y="-89881"/>
            <a:ext cx="12229790" cy="610768"/>
            <a:chOff x="0" y="-89881"/>
            <a:chExt cx="12229790" cy="610768"/>
          </a:xfrm>
        </p:grpSpPr>
        <p:sp>
          <p:nvSpPr>
            <p:cNvPr id="3" name="テキスト ボックス 2">
              <a:extLst>
                <a:ext uri="{FF2B5EF4-FFF2-40B4-BE49-F238E27FC236}">
                  <a16:creationId xmlns:a16="http://schemas.microsoft.com/office/drawing/2014/main" id="{E8614B2A-0022-44D1-A333-68C94E99388C}"/>
                </a:ext>
              </a:extLst>
            </p:cNvPr>
            <p:cNvSpPr txBox="1"/>
            <p:nvPr/>
          </p:nvSpPr>
          <p:spPr>
            <a:xfrm>
              <a:off x="0" y="1234"/>
              <a:ext cx="12229790" cy="502579"/>
            </a:xfrm>
            <a:prstGeom prst="rect">
              <a:avLst/>
            </a:prstGeom>
            <a:solidFill>
              <a:srgbClr val="FFCCCC"/>
            </a:solidFill>
          </p:spPr>
          <p:txBody>
            <a:bodyPr wrap="square" rtlCol="0" anchor="ctr" anchorCtr="0">
              <a:noAutofit/>
            </a:bodyPr>
            <a:lstStyle/>
            <a:p>
              <a:r>
                <a:rPr lang="ja-JP" altLang="en-US" sz="2400" b="1" dirty="0">
                  <a:solidFill>
                    <a:schemeClr val="tx2">
                      <a:lumMod val="75000"/>
                    </a:schemeClr>
                  </a:solidFill>
                </a:rPr>
                <a:t>ーよくかむための食べ方ー よくかんで食べるためには、どんな食べ方がいいの？</a:t>
              </a:r>
            </a:p>
          </p:txBody>
        </p:sp>
        <p:pic>
          <p:nvPicPr>
            <p:cNvPr id="4" name="Picture 2" descr="【歯のイラスト】ピカピカに輝く健康な歯のキャラクター">
              <a:extLst>
                <a:ext uri="{FF2B5EF4-FFF2-40B4-BE49-F238E27FC236}">
                  <a16:creationId xmlns:a16="http://schemas.microsoft.com/office/drawing/2014/main" id="{046A190C-0AFD-4BBC-8AB1-6D9B2E7205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6793" y="-89881"/>
              <a:ext cx="610768" cy="610768"/>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テキスト ボックス 4">
            <a:extLst>
              <a:ext uri="{FF2B5EF4-FFF2-40B4-BE49-F238E27FC236}">
                <a16:creationId xmlns:a16="http://schemas.microsoft.com/office/drawing/2014/main" id="{B6F91475-06DA-4663-8EE9-221D27FBC956}"/>
              </a:ext>
            </a:extLst>
          </p:cNvPr>
          <p:cNvSpPr txBox="1"/>
          <p:nvPr/>
        </p:nvSpPr>
        <p:spPr>
          <a:xfrm>
            <a:off x="-108286" y="569016"/>
            <a:ext cx="11597238" cy="584774"/>
          </a:xfrm>
          <a:prstGeom prst="rect">
            <a:avLst/>
          </a:prstGeom>
          <a:noFill/>
        </p:spPr>
        <p:txBody>
          <a:bodyPr wrap="square" rtlCol="0">
            <a:spAutoFit/>
          </a:bodyPr>
          <a:lstStyle/>
          <a:p>
            <a:r>
              <a:rPr kumimoji="1" lang="en-US" altLang="ja-JP" sz="3200" b="1" dirty="0">
                <a:solidFill>
                  <a:schemeClr val="accent1"/>
                </a:solidFill>
              </a:rPr>
              <a:t>【</a:t>
            </a:r>
            <a:r>
              <a:rPr kumimoji="1" lang="ja-JP" altLang="en-US" sz="3200" b="1" dirty="0">
                <a:solidFill>
                  <a:schemeClr val="accent1"/>
                </a:solidFill>
              </a:rPr>
              <a:t>食べ方：速食い</a:t>
            </a:r>
            <a:r>
              <a:rPr kumimoji="1" lang="en-US" altLang="ja-JP" sz="3200" b="1" dirty="0">
                <a:solidFill>
                  <a:schemeClr val="accent1"/>
                </a:solidFill>
              </a:rPr>
              <a:t> 】</a:t>
            </a:r>
          </a:p>
        </p:txBody>
      </p:sp>
      <p:sp>
        <p:nvSpPr>
          <p:cNvPr id="6" name="テキスト ボックス 5">
            <a:extLst>
              <a:ext uri="{FF2B5EF4-FFF2-40B4-BE49-F238E27FC236}">
                <a16:creationId xmlns:a16="http://schemas.microsoft.com/office/drawing/2014/main" id="{98B62C69-16D3-4C86-9C5B-C93D39CB13A3}"/>
              </a:ext>
            </a:extLst>
          </p:cNvPr>
          <p:cNvSpPr txBox="1"/>
          <p:nvPr/>
        </p:nvSpPr>
        <p:spPr>
          <a:xfrm>
            <a:off x="407" y="1055944"/>
            <a:ext cx="12131434" cy="523220"/>
          </a:xfrm>
          <a:prstGeom prst="rect">
            <a:avLst/>
          </a:prstGeom>
          <a:solidFill>
            <a:schemeClr val="accent1">
              <a:lumMod val="20000"/>
              <a:lumOff val="80000"/>
            </a:schemeClr>
          </a:solidFill>
        </p:spPr>
        <p:txBody>
          <a:bodyPr wrap="square" rtlCol="0">
            <a:spAutoFit/>
          </a:bodyPr>
          <a:lstStyle/>
          <a:p>
            <a:r>
              <a:rPr lang="ja-JP" altLang="en-US" sz="2800" b="1" dirty="0">
                <a:solidFill>
                  <a:srgbClr val="0099FF"/>
                </a:solidFill>
              </a:rPr>
              <a:t> 速</a:t>
            </a:r>
            <a:r>
              <a:rPr kumimoji="1" lang="ja-JP" altLang="en-US" sz="2800" b="1" dirty="0">
                <a:solidFill>
                  <a:srgbClr val="0099FF"/>
                </a:solidFill>
              </a:rPr>
              <a:t>食いに関する指導は肥満指導に効果があるか？</a:t>
            </a:r>
          </a:p>
        </p:txBody>
      </p:sp>
      <p:sp>
        <p:nvSpPr>
          <p:cNvPr id="7" name="テキスト ボックス 6">
            <a:extLst>
              <a:ext uri="{FF2B5EF4-FFF2-40B4-BE49-F238E27FC236}">
                <a16:creationId xmlns:a16="http://schemas.microsoft.com/office/drawing/2014/main" id="{FA6C15C9-B58D-4053-82CE-32D8AABF9AB3}"/>
              </a:ext>
            </a:extLst>
          </p:cNvPr>
          <p:cNvSpPr txBox="1"/>
          <p:nvPr/>
        </p:nvSpPr>
        <p:spPr>
          <a:xfrm>
            <a:off x="10944" y="1586997"/>
            <a:ext cx="6120000" cy="4524314"/>
          </a:xfrm>
          <a:prstGeom prst="rect">
            <a:avLst/>
          </a:prstGeom>
          <a:noFill/>
        </p:spPr>
        <p:txBody>
          <a:bodyPr wrap="square">
            <a:spAutoFit/>
          </a:bodyPr>
          <a:lstStyle/>
          <a:p>
            <a:r>
              <a:rPr kumimoji="1" lang="en-US" altLang="ja-JP" sz="2400" b="1" dirty="0">
                <a:solidFill>
                  <a:srgbClr val="00B0F0"/>
                </a:solidFill>
              </a:rPr>
              <a:t>〔</a:t>
            </a:r>
            <a:r>
              <a:rPr kumimoji="1" lang="ja-JP" altLang="en-US" sz="2400" b="1" dirty="0">
                <a:solidFill>
                  <a:srgbClr val="00B0F0"/>
                </a:solidFill>
              </a:rPr>
              <a:t>対象と方法</a:t>
            </a:r>
            <a:r>
              <a:rPr kumimoji="1" lang="en-US" altLang="ja-JP" sz="2400" b="1" dirty="0">
                <a:solidFill>
                  <a:srgbClr val="00B0F0"/>
                </a:solidFill>
              </a:rPr>
              <a:t>〕</a:t>
            </a:r>
          </a:p>
          <a:p>
            <a:r>
              <a:rPr kumimoji="1" lang="zh-CN" altLang="en-US" sz="2400" b="1" dirty="0"/>
              <a:t>日</a:t>
            </a:r>
            <a:r>
              <a:rPr kumimoji="1" lang="ja-JP" altLang="en-US" sz="2400" b="1" dirty="0"/>
              <a:t>本の成人と高齢者（</a:t>
            </a:r>
            <a:r>
              <a:rPr kumimoji="1" lang="en-US" altLang="ja-JP" sz="2400" b="1" dirty="0"/>
              <a:t>40</a:t>
            </a:r>
            <a:r>
              <a:rPr kumimoji="1" lang="ja-JP" altLang="en-US" sz="2400" b="1" dirty="0"/>
              <a:t>～</a:t>
            </a:r>
            <a:r>
              <a:rPr kumimoji="1" lang="en-US" altLang="ja-JP" sz="2400" b="1" dirty="0"/>
              <a:t>74</a:t>
            </a:r>
            <a:r>
              <a:rPr kumimoji="1" lang="ja-JP" altLang="en-US" sz="2400" b="1" dirty="0"/>
              <a:t>歳）</a:t>
            </a:r>
            <a:r>
              <a:rPr kumimoji="1" lang="en-US" altLang="ja-JP" sz="2400" b="1" dirty="0"/>
              <a:t>522</a:t>
            </a:r>
            <a:r>
              <a:rPr kumimoji="1" lang="ja-JP" altLang="en-US" sz="2400" b="1" dirty="0"/>
              <a:t>名</a:t>
            </a:r>
            <a:endParaRPr kumimoji="1" lang="en-US" altLang="zh-CN" sz="2400" b="1" dirty="0"/>
          </a:p>
          <a:p>
            <a:r>
              <a:rPr kumimoji="1" lang="ja-JP" altLang="en-US" sz="2400" b="1" dirty="0"/>
              <a:t>自治体での特定保健指導時に歯科専門職による早食いに関する保健指導を実施した場合の効果について調べた。</a:t>
            </a:r>
            <a:r>
              <a:rPr kumimoji="1" lang="en-US" altLang="ja-JP" sz="2400" b="1" dirty="0"/>
              <a:t>A</a:t>
            </a:r>
            <a:r>
              <a:rPr kumimoji="1" lang="ja-JP" altLang="en-US" sz="2400" b="1" dirty="0"/>
              <a:t>地区指導群（早食いに対する指導）と</a:t>
            </a:r>
            <a:r>
              <a:rPr kumimoji="1" lang="en-US" altLang="ja-JP" sz="2400" b="1" dirty="0"/>
              <a:t>B</a:t>
            </a:r>
            <a:r>
              <a:rPr kumimoji="1" lang="ja-JP" altLang="en-US" sz="2400" b="1" dirty="0"/>
              <a:t>地区指導群（通常の保健指導）、</a:t>
            </a:r>
            <a:r>
              <a:rPr kumimoji="1" lang="en-US" altLang="ja-JP" sz="2400" b="1" dirty="0"/>
              <a:t>A</a:t>
            </a:r>
            <a:r>
              <a:rPr kumimoji="1" lang="ja-JP" altLang="en-US" sz="2400" b="1" dirty="0"/>
              <a:t>地区非指導群、</a:t>
            </a:r>
            <a:r>
              <a:rPr kumimoji="1" lang="en-US" altLang="ja-JP" sz="2400" b="1" dirty="0"/>
              <a:t>B</a:t>
            </a:r>
            <a:r>
              <a:rPr kumimoji="1" lang="ja-JP" altLang="en-US" sz="2400" b="1" dirty="0"/>
              <a:t>地区非指導群の</a:t>
            </a:r>
            <a:r>
              <a:rPr kumimoji="1" lang="en-US" altLang="ja-JP" sz="2400" b="1" dirty="0"/>
              <a:t>4</a:t>
            </a:r>
            <a:r>
              <a:rPr kumimoji="1" lang="ja-JP" altLang="en-US" sz="2400" b="1" dirty="0"/>
              <a:t>群間で比較した。</a:t>
            </a:r>
            <a:endParaRPr kumimoji="1" lang="en-US" altLang="ja-JP" sz="2400" b="1" dirty="0"/>
          </a:p>
          <a:p>
            <a:r>
              <a:rPr kumimoji="1" lang="en-US" altLang="ja-JP" sz="2400" b="1" dirty="0">
                <a:solidFill>
                  <a:srgbClr val="00B0F0"/>
                </a:solidFill>
              </a:rPr>
              <a:t>〔</a:t>
            </a:r>
            <a:r>
              <a:rPr kumimoji="1" lang="ja-JP" altLang="en-US" sz="2400" b="1" dirty="0">
                <a:solidFill>
                  <a:srgbClr val="00B0F0"/>
                </a:solidFill>
              </a:rPr>
              <a:t>結果と考察</a:t>
            </a:r>
            <a:r>
              <a:rPr kumimoji="1" lang="en-US" altLang="ja-JP" sz="2400" b="1" dirty="0">
                <a:solidFill>
                  <a:srgbClr val="00B0F0"/>
                </a:solidFill>
              </a:rPr>
              <a:t>〕</a:t>
            </a:r>
          </a:p>
          <a:p>
            <a:r>
              <a:rPr kumimoji="1" lang="en-US" altLang="ja-JP" sz="2400" b="1" dirty="0"/>
              <a:t>A</a:t>
            </a:r>
            <a:r>
              <a:rPr kumimoji="1" lang="ja-JP" altLang="en-US" sz="2400" b="1" dirty="0"/>
              <a:t>地区指導群（早食いに対する指導）は他の</a:t>
            </a:r>
            <a:r>
              <a:rPr kumimoji="1" lang="en-US" altLang="ja-JP" sz="2400" b="1" dirty="0"/>
              <a:t>3</a:t>
            </a:r>
            <a:r>
              <a:rPr kumimoji="1" lang="ja-JP" altLang="en-US" sz="2400" b="1" dirty="0"/>
              <a:t>群に比べて、体重・</a:t>
            </a:r>
            <a:r>
              <a:rPr kumimoji="1" lang="en-US" altLang="ja-JP" sz="2400" b="1" dirty="0"/>
              <a:t>BMI</a:t>
            </a:r>
            <a:r>
              <a:rPr kumimoji="1" lang="ja-JP" altLang="en-US" sz="2400" b="1" dirty="0"/>
              <a:t>の減少量が大きかった。</a:t>
            </a:r>
            <a:endParaRPr kumimoji="1" lang="en-US" altLang="ja-JP" sz="2400" b="1" dirty="0">
              <a:solidFill>
                <a:srgbClr val="00B0F0"/>
              </a:solidFill>
            </a:endParaRPr>
          </a:p>
        </p:txBody>
      </p:sp>
      <p:sp>
        <p:nvSpPr>
          <p:cNvPr id="8" name="フローチャート: 代替処理 7">
            <a:extLst>
              <a:ext uri="{FF2B5EF4-FFF2-40B4-BE49-F238E27FC236}">
                <a16:creationId xmlns:a16="http://schemas.microsoft.com/office/drawing/2014/main" id="{6B4E9B97-6CD6-4A43-94EF-5A12B8EA8AC9}"/>
              </a:ext>
            </a:extLst>
          </p:cNvPr>
          <p:cNvSpPr/>
          <p:nvPr/>
        </p:nvSpPr>
        <p:spPr>
          <a:xfrm>
            <a:off x="6894096" y="1670976"/>
            <a:ext cx="5073465" cy="878601"/>
          </a:xfrm>
          <a:prstGeom prst="flowChartAlternateProcess">
            <a:avLst/>
          </a:prstGeom>
          <a:solidFill>
            <a:schemeClr val="accent6">
              <a:lumMod val="60000"/>
              <a:lumOff val="4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kumimoji="1" lang="ja-JP" altLang="en-US" b="1" dirty="0"/>
              <a:t>　　★食育のヒント★</a:t>
            </a:r>
            <a:endParaRPr kumimoji="1" lang="en-US" altLang="ja-JP" b="1" dirty="0"/>
          </a:p>
          <a:p>
            <a:r>
              <a:rPr kumimoji="1" lang="ja-JP" altLang="en-US" b="1" dirty="0"/>
              <a:t>食事時間や咀嚼回数を取り入れた速食いに対する指導は、体重減少に効果がある。</a:t>
            </a:r>
            <a:endParaRPr kumimoji="1" lang="en-US" altLang="ja-JP" b="1" dirty="0"/>
          </a:p>
        </p:txBody>
      </p:sp>
      <p:sp>
        <p:nvSpPr>
          <p:cNvPr id="11" name="テキスト ボックス 10">
            <a:extLst>
              <a:ext uri="{FF2B5EF4-FFF2-40B4-BE49-F238E27FC236}">
                <a16:creationId xmlns:a16="http://schemas.microsoft.com/office/drawing/2014/main" id="{F1567E32-0503-4D0B-99E5-F706788F0E83}"/>
              </a:ext>
            </a:extLst>
          </p:cNvPr>
          <p:cNvSpPr txBox="1"/>
          <p:nvPr/>
        </p:nvSpPr>
        <p:spPr>
          <a:xfrm>
            <a:off x="-2845" y="6470312"/>
            <a:ext cx="11761403" cy="338554"/>
          </a:xfrm>
          <a:prstGeom prst="rect">
            <a:avLst/>
          </a:prstGeom>
          <a:noFill/>
        </p:spPr>
        <p:txBody>
          <a:bodyPr wrap="square">
            <a:spAutoFit/>
          </a:bodyPr>
          <a:lstStyle/>
          <a:p>
            <a:r>
              <a:rPr kumimoji="1" lang="en-US" altLang="ja-JP" sz="1600" dirty="0">
                <a:latin typeface="+mn-ea"/>
              </a:rPr>
              <a:t>※</a:t>
            </a:r>
            <a:r>
              <a:rPr kumimoji="1" lang="ja-JP" altLang="en-US" sz="1600" dirty="0">
                <a:latin typeface="+mn-ea"/>
              </a:rPr>
              <a:t>文献　</a:t>
            </a:r>
            <a:r>
              <a:rPr lang="ja-JP" altLang="ja-JP" sz="1600" dirty="0">
                <a:effectLst/>
                <a:latin typeface="+mn-ea"/>
                <a:cs typeface="Times New Roman" panose="02020603050405020304" pitchFamily="18" charset="0"/>
              </a:rPr>
              <a:t>林 浩範</a:t>
            </a:r>
            <a:r>
              <a:rPr lang="en-US" altLang="ja-JP" sz="1600" dirty="0">
                <a:effectLst/>
                <a:latin typeface="+mn-ea"/>
                <a:cs typeface="Times New Roman" panose="02020603050405020304" pitchFamily="18" charset="0"/>
              </a:rPr>
              <a:t>. </a:t>
            </a:r>
            <a:r>
              <a:rPr lang="ja-JP" altLang="ja-JP" sz="1600" dirty="0">
                <a:effectLst/>
                <a:latin typeface="+mn-ea"/>
                <a:cs typeface="Times New Roman" panose="02020603050405020304" pitchFamily="18" charset="0"/>
              </a:rPr>
              <a:t>早食いに関する保健指導は特定保健指導参加者の肥満を改善する</a:t>
            </a:r>
            <a:r>
              <a:rPr lang="en-US" altLang="ja-JP" sz="1600" dirty="0">
                <a:effectLst/>
                <a:latin typeface="+mn-ea"/>
                <a:cs typeface="Times New Roman" panose="02020603050405020304" pitchFamily="18" charset="0"/>
              </a:rPr>
              <a:t>. </a:t>
            </a:r>
            <a:r>
              <a:rPr lang="ja-JP" altLang="ja-JP" sz="1600" dirty="0">
                <a:effectLst/>
                <a:latin typeface="+mn-ea"/>
                <a:cs typeface="Times New Roman" panose="02020603050405020304" pitchFamily="18" charset="0"/>
              </a:rPr>
              <a:t>口腔衛生学会雑誌</a:t>
            </a:r>
            <a:r>
              <a:rPr lang="en-US" altLang="ja-JP" sz="1600" dirty="0">
                <a:effectLst/>
                <a:latin typeface="+mn-ea"/>
                <a:cs typeface="Times New Roman" panose="02020603050405020304" pitchFamily="18" charset="0"/>
              </a:rPr>
              <a:t> 2016; 66: 381-388.</a:t>
            </a:r>
            <a:endParaRPr lang="ja-JP" altLang="en-US" sz="1600" dirty="0">
              <a:latin typeface="+mn-ea"/>
            </a:endParaRPr>
          </a:p>
        </p:txBody>
      </p:sp>
      <p:sp>
        <p:nvSpPr>
          <p:cNvPr id="10" name="正方形/長方形 9">
            <a:extLst>
              <a:ext uri="{FF2B5EF4-FFF2-40B4-BE49-F238E27FC236}">
                <a16:creationId xmlns:a16="http://schemas.microsoft.com/office/drawing/2014/main" id="{2BC47C6B-BD8D-4E46-B3B0-0BF8A5E46B5D}"/>
              </a:ext>
            </a:extLst>
          </p:cNvPr>
          <p:cNvSpPr/>
          <p:nvPr/>
        </p:nvSpPr>
        <p:spPr>
          <a:xfrm>
            <a:off x="7170821" y="3183511"/>
            <a:ext cx="4796739" cy="2831544"/>
          </a:xfrm>
          <a:prstGeom prst="rect">
            <a:avLst/>
          </a:prstGeom>
          <a:noFill/>
        </p:spPr>
        <p:txBody>
          <a:bodyPr wrap="square">
            <a:spAutoFit/>
          </a:bodyPr>
          <a:lstStyle/>
          <a:p>
            <a:pPr algn="ctr"/>
            <a:r>
              <a:rPr kumimoji="1" lang="ja-JP" altLang="en-US" sz="2400" b="1" u="sng" dirty="0"/>
              <a:t>速食いに対する指導</a:t>
            </a:r>
            <a:endParaRPr kumimoji="1" lang="en-US" altLang="ja-JP" sz="2400" b="1" u="sng" dirty="0"/>
          </a:p>
          <a:p>
            <a:r>
              <a:rPr kumimoji="1" lang="ja-JP" altLang="en-US" sz="2000" dirty="0"/>
              <a:t>☑</a:t>
            </a:r>
            <a:r>
              <a:rPr kumimoji="1" lang="ja-JP" altLang="en-US" sz="2200" dirty="0"/>
              <a:t>歯科医師による講義：</a:t>
            </a:r>
            <a:endParaRPr kumimoji="1" lang="en-US" altLang="ja-JP" sz="2200" dirty="0"/>
          </a:p>
          <a:p>
            <a:r>
              <a:rPr kumimoji="1" lang="ja-JP" altLang="en-US" sz="2200" dirty="0"/>
              <a:t>　</a:t>
            </a:r>
            <a:r>
              <a:rPr kumimoji="1" lang="ja-JP" altLang="en-US" sz="2200" b="1" dirty="0">
                <a:solidFill>
                  <a:srgbClr val="C00000"/>
                </a:solidFill>
              </a:rPr>
              <a:t>咀嚼の重要性</a:t>
            </a:r>
            <a:r>
              <a:rPr kumimoji="1" lang="ja-JP" altLang="en-US" sz="2200" dirty="0"/>
              <a:t>と</a:t>
            </a:r>
            <a:r>
              <a:rPr kumimoji="1" lang="ja-JP" altLang="en-US" sz="2200" b="1" dirty="0">
                <a:solidFill>
                  <a:srgbClr val="C00000"/>
                </a:solidFill>
              </a:rPr>
              <a:t>ゆっくりよくかむ</a:t>
            </a:r>
            <a:endParaRPr kumimoji="1" lang="en-US" altLang="ja-JP" sz="2200" b="1" dirty="0">
              <a:solidFill>
                <a:srgbClr val="C00000"/>
              </a:solidFill>
            </a:endParaRPr>
          </a:p>
          <a:p>
            <a:r>
              <a:rPr lang="en-US" altLang="ja-JP" sz="2200" dirty="0"/>
              <a:t>   </a:t>
            </a:r>
            <a:r>
              <a:rPr kumimoji="1" lang="ja-JP" altLang="en-US" sz="2200" dirty="0"/>
              <a:t>こと。</a:t>
            </a:r>
            <a:endParaRPr kumimoji="1" lang="en-US" altLang="ja-JP" sz="2200" dirty="0"/>
          </a:p>
          <a:p>
            <a:r>
              <a:rPr kumimoji="1" lang="ja-JP" altLang="en-US" sz="2000" dirty="0"/>
              <a:t>☑</a:t>
            </a:r>
            <a:r>
              <a:rPr kumimoji="1" lang="ja-JP" altLang="en-US" sz="2200" dirty="0"/>
              <a:t>行動療法のセルフモニタリング </a:t>
            </a:r>
            <a:endParaRPr kumimoji="1" lang="en-US" altLang="ja-JP" sz="2200" dirty="0"/>
          </a:p>
          <a:p>
            <a:r>
              <a:rPr lang="en-US" altLang="ja-JP" sz="2200" dirty="0"/>
              <a:t>    </a:t>
            </a:r>
            <a:r>
              <a:rPr kumimoji="1" lang="ja-JP" altLang="en-US" sz="2200" dirty="0"/>
              <a:t>法を用いて、</a:t>
            </a:r>
            <a:r>
              <a:rPr kumimoji="1" lang="ja-JP" altLang="en-US" sz="2200" b="1" dirty="0">
                <a:solidFill>
                  <a:srgbClr val="C00000"/>
                </a:solidFill>
              </a:rPr>
              <a:t>食事にかかった時間、</a:t>
            </a:r>
            <a:endParaRPr kumimoji="1" lang="en-US" altLang="ja-JP" sz="2200" b="1" dirty="0">
              <a:solidFill>
                <a:srgbClr val="C00000"/>
              </a:solidFill>
            </a:endParaRPr>
          </a:p>
          <a:p>
            <a:r>
              <a:rPr lang="en-US" altLang="ja-JP" sz="2200" b="1" dirty="0">
                <a:solidFill>
                  <a:srgbClr val="C00000"/>
                </a:solidFill>
              </a:rPr>
              <a:t>   </a:t>
            </a:r>
            <a:r>
              <a:rPr kumimoji="1" lang="ja-JP" altLang="en-US" sz="2200" b="1" dirty="0">
                <a:solidFill>
                  <a:srgbClr val="C00000"/>
                </a:solidFill>
              </a:rPr>
              <a:t>咀嚼回数、体重</a:t>
            </a:r>
            <a:r>
              <a:rPr kumimoji="1" lang="ja-JP" altLang="en-US" sz="2200" dirty="0"/>
              <a:t>を３か月間、</a:t>
            </a:r>
            <a:endParaRPr kumimoji="1" lang="en-US" altLang="ja-JP" sz="2200" dirty="0"/>
          </a:p>
          <a:p>
            <a:r>
              <a:rPr lang="en-US" altLang="ja-JP" sz="2200" dirty="0"/>
              <a:t>   </a:t>
            </a:r>
            <a:r>
              <a:rPr kumimoji="1" lang="ja-JP" altLang="en-US" sz="2200" dirty="0"/>
              <a:t>毎食記録する。</a:t>
            </a:r>
            <a:endParaRPr lang="ja-JP" altLang="en-US" sz="2200" dirty="0"/>
          </a:p>
        </p:txBody>
      </p:sp>
    </p:spTree>
    <p:extLst>
      <p:ext uri="{BB962C8B-B14F-4D97-AF65-F5344CB8AC3E}">
        <p14:creationId xmlns:p14="http://schemas.microsoft.com/office/powerpoint/2010/main" val="28061772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ECEA24727849147A214A4112F91AD7E" ma:contentTypeVersion="18" ma:contentTypeDescription="新しいドキュメントを作成します。" ma:contentTypeScope="" ma:versionID="43a8272d580c467576c81aba32da77a0">
  <xsd:schema xmlns:xsd="http://www.w3.org/2001/XMLSchema" xmlns:xs="http://www.w3.org/2001/XMLSchema" xmlns:p="http://schemas.microsoft.com/office/2006/metadata/properties" xmlns:ns3="2b856cfb-b2df-4a9b-8425-bd371739f67b" xmlns:ns4="d9f082cf-1f85-48eb-a1d2-9e9e0dfd64ef" targetNamespace="http://schemas.microsoft.com/office/2006/metadata/properties" ma:root="true" ma:fieldsID="4e3fb3774d2f827f4c9c7b52a62411fc" ns3:_="" ns4:_="">
    <xsd:import namespace="2b856cfb-b2df-4a9b-8425-bd371739f67b"/>
    <xsd:import namespace="d9f082cf-1f85-48eb-a1d2-9e9e0dfd64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Location" minOccurs="0"/>
                <xsd:element ref="ns3:MediaServiceGenerationTime" minOccurs="0"/>
                <xsd:element ref="ns3:MediaServiceEventHashCode" minOccurs="0"/>
                <xsd:element ref="ns3:MediaServiceAutoTags" minOccurs="0"/>
                <xsd:element ref="ns3:MediaServiceOCR"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856cfb-b2df-4a9b-8425-bd371739f6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9f082cf-1f85-48eb-a1d2-9e9e0dfd64ef"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SharingHintHash" ma:index="12"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2b856cfb-b2df-4a9b-8425-bd371739f67b" xsi:nil="true"/>
  </documentManagement>
</p:properties>
</file>

<file path=customXml/itemProps1.xml><?xml version="1.0" encoding="utf-8"?>
<ds:datastoreItem xmlns:ds="http://schemas.openxmlformats.org/officeDocument/2006/customXml" ds:itemID="{921FFF57-C829-4A58-BF30-8BBD28B340FB}">
  <ds:schemaRefs>
    <ds:schemaRef ds:uri="http://schemas.microsoft.com/sharepoint/v3/contenttype/forms"/>
  </ds:schemaRefs>
</ds:datastoreItem>
</file>

<file path=customXml/itemProps2.xml><?xml version="1.0" encoding="utf-8"?>
<ds:datastoreItem xmlns:ds="http://schemas.openxmlformats.org/officeDocument/2006/customXml" ds:itemID="{1D16632B-94D9-41BD-9354-BD0E0F5BA5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856cfb-b2df-4a9b-8425-bd371739f67b"/>
    <ds:schemaRef ds:uri="d9f082cf-1f85-48eb-a1d2-9e9e0dfd64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B66ACF1-EA30-4DF3-BDEB-D1CE1651CFA9}">
  <ds:schemaRefs>
    <ds:schemaRef ds:uri="http://purl.org/dc/dcmitype/"/>
    <ds:schemaRef ds:uri="http://purl.org/dc/elements/1.1/"/>
    <ds:schemaRef ds:uri="http://schemas.microsoft.com/office/2006/documentManagement/types"/>
    <ds:schemaRef ds:uri="2b856cfb-b2df-4a9b-8425-bd371739f67b"/>
    <ds:schemaRef ds:uri="http://www.w3.org/XML/1998/namespace"/>
    <ds:schemaRef ds:uri="http://purl.org/dc/terms/"/>
    <ds:schemaRef ds:uri="d9f082cf-1f85-48eb-a1d2-9e9e0dfd64ef"/>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256</TotalTime>
  <Words>674</Words>
  <Application>Microsoft Office PowerPoint</Application>
  <PresentationFormat>ワイド画面</PresentationFormat>
  <Paragraphs>52</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HG丸ｺﾞｼｯｸM-PRO</vt:lpstr>
      <vt:lpstr>メイリオ</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中西　明美</dc:creator>
  <cp:lastModifiedBy>中西　明美</cp:lastModifiedBy>
  <cp:revision>13</cp:revision>
  <cp:lastPrinted>2024-04-01T05:27:15Z</cp:lastPrinted>
  <dcterms:created xsi:type="dcterms:W3CDTF">2024-04-01T04:57:10Z</dcterms:created>
  <dcterms:modified xsi:type="dcterms:W3CDTF">2024-04-05T12:32:44Z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0x0101003ECEA24727849147A214A4112F91AD7E</vt:lpwstr>
  </property>
</Properties>
</file>