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70" r:id="rId5"/>
    <p:sldId id="272" r:id="rId6"/>
    <p:sldId id="262" r:id="rId7"/>
    <p:sldId id="271" r:id="rId8"/>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482" autoAdjust="0"/>
    <p:restoredTop sz="94660"/>
  </p:normalViewPr>
  <p:slideViewPr>
    <p:cSldViewPr snapToGrid="0">
      <p:cViewPr varScale="1">
        <p:scale>
          <a:sx n="85" d="100"/>
          <a:sy n="85" d="100"/>
        </p:scale>
        <p:origin x="132" y="16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中西　明美" userId="ad20850b-9037-42db-94d9-c8fab9eed0f8" providerId="ADAL" clId="{09A552E4-0455-4A7C-87E1-AF6099523818}"/>
    <pc:docChg chg="custSel modSld">
      <pc:chgData name="中西　明美" userId="ad20850b-9037-42db-94d9-c8fab9eed0f8" providerId="ADAL" clId="{09A552E4-0455-4A7C-87E1-AF6099523818}" dt="2024-04-06T06:15:53.248" v="14" actId="20577"/>
      <pc:docMkLst>
        <pc:docMk/>
      </pc:docMkLst>
      <pc:sldChg chg="modSp">
        <pc:chgData name="中西　明美" userId="ad20850b-9037-42db-94d9-c8fab9eed0f8" providerId="ADAL" clId="{09A552E4-0455-4A7C-87E1-AF6099523818}" dt="2024-04-06T06:15:53.248" v="14" actId="20577"/>
        <pc:sldMkLst>
          <pc:docMk/>
          <pc:sldMk cId="715550903" sldId="262"/>
        </pc:sldMkLst>
        <pc:spChg chg="mod">
          <ac:chgData name="中西　明美" userId="ad20850b-9037-42db-94d9-c8fab9eed0f8" providerId="ADAL" clId="{09A552E4-0455-4A7C-87E1-AF6099523818}" dt="2024-04-06T06:15:53.248" v="14" actId="20577"/>
          <ac:spMkLst>
            <pc:docMk/>
            <pc:sldMk cId="715550903" sldId="262"/>
            <ac:spMk id="30" creationId="{6B8B3FD8-14FF-4A87-A9DC-EF6ED1472E45}"/>
          </ac:spMkLst>
        </pc:spChg>
      </pc:sldChg>
      <pc:sldChg chg="addSp delSp modSp">
        <pc:chgData name="中西　明美" userId="ad20850b-9037-42db-94d9-c8fab9eed0f8" providerId="ADAL" clId="{09A552E4-0455-4A7C-87E1-AF6099523818}" dt="2024-04-06T06:14:48.667" v="10" actId="403"/>
        <pc:sldMkLst>
          <pc:docMk/>
          <pc:sldMk cId="1783495734" sldId="272"/>
        </pc:sldMkLst>
        <pc:spChg chg="mod">
          <ac:chgData name="中西　明美" userId="ad20850b-9037-42db-94d9-c8fab9eed0f8" providerId="ADAL" clId="{09A552E4-0455-4A7C-87E1-AF6099523818}" dt="2024-04-06T06:14:48.667" v="10" actId="403"/>
          <ac:spMkLst>
            <pc:docMk/>
            <pc:sldMk cId="1783495734" sldId="272"/>
            <ac:spMk id="22" creationId="{A28C22D8-B02D-4E14-9B5B-408098F3FC00}"/>
          </ac:spMkLst>
        </pc:spChg>
        <pc:spChg chg="mod">
          <ac:chgData name="中西　明美" userId="ad20850b-9037-42db-94d9-c8fab9eed0f8" providerId="ADAL" clId="{09A552E4-0455-4A7C-87E1-AF6099523818}" dt="2024-04-06T06:14:48.667" v="10" actId="403"/>
          <ac:spMkLst>
            <pc:docMk/>
            <pc:sldMk cId="1783495734" sldId="272"/>
            <ac:spMk id="23" creationId="{01B71230-2DAB-4754-B8D2-3EA9D26EB2DB}"/>
          </ac:spMkLst>
        </pc:spChg>
        <pc:spChg chg="mod">
          <ac:chgData name="中西　明美" userId="ad20850b-9037-42db-94d9-c8fab9eed0f8" providerId="ADAL" clId="{09A552E4-0455-4A7C-87E1-AF6099523818}" dt="2024-04-06T06:14:48.667" v="10" actId="403"/>
          <ac:spMkLst>
            <pc:docMk/>
            <pc:sldMk cId="1783495734" sldId="272"/>
            <ac:spMk id="24" creationId="{EAD23DF1-F752-4118-AD15-49745FF745E5}"/>
          </ac:spMkLst>
        </pc:spChg>
        <pc:spChg chg="mod">
          <ac:chgData name="中西　明美" userId="ad20850b-9037-42db-94d9-c8fab9eed0f8" providerId="ADAL" clId="{09A552E4-0455-4A7C-87E1-AF6099523818}" dt="2024-04-06T06:14:48.667" v="10" actId="403"/>
          <ac:spMkLst>
            <pc:docMk/>
            <pc:sldMk cId="1783495734" sldId="272"/>
            <ac:spMk id="25" creationId="{DA1CED55-44D3-41F9-B023-FB116D3D6070}"/>
          </ac:spMkLst>
        </pc:spChg>
        <pc:spChg chg="mod">
          <ac:chgData name="中西　明美" userId="ad20850b-9037-42db-94d9-c8fab9eed0f8" providerId="ADAL" clId="{09A552E4-0455-4A7C-87E1-AF6099523818}" dt="2024-04-06T06:14:48.667" v="10" actId="403"/>
          <ac:spMkLst>
            <pc:docMk/>
            <pc:sldMk cId="1783495734" sldId="272"/>
            <ac:spMk id="27" creationId="{90851457-1EC3-4204-9890-10B4F7383527}"/>
          </ac:spMkLst>
        </pc:spChg>
        <pc:spChg chg="mod">
          <ac:chgData name="中西　明美" userId="ad20850b-9037-42db-94d9-c8fab9eed0f8" providerId="ADAL" clId="{09A552E4-0455-4A7C-87E1-AF6099523818}" dt="2024-04-06T06:14:48.667" v="10" actId="403"/>
          <ac:spMkLst>
            <pc:docMk/>
            <pc:sldMk cId="1783495734" sldId="272"/>
            <ac:spMk id="28" creationId="{B9125C3E-0969-4F49-9CAC-ED9BF117A0C1}"/>
          </ac:spMkLst>
        </pc:spChg>
        <pc:grpChg chg="del">
          <ac:chgData name="中西　明美" userId="ad20850b-9037-42db-94d9-c8fab9eed0f8" providerId="ADAL" clId="{09A552E4-0455-4A7C-87E1-AF6099523818}" dt="2024-04-06T06:14:25.974" v="0" actId="478"/>
          <ac:grpSpMkLst>
            <pc:docMk/>
            <pc:sldMk cId="1783495734" sldId="272"/>
            <ac:grpSpMk id="5" creationId="{41C23673-F045-4DAE-BBC8-C9F0C65F2DF2}"/>
          </ac:grpSpMkLst>
        </pc:grpChg>
        <pc:grpChg chg="add mod">
          <ac:chgData name="中西　明美" userId="ad20850b-9037-42db-94d9-c8fab9eed0f8" providerId="ADAL" clId="{09A552E4-0455-4A7C-87E1-AF6099523818}" dt="2024-04-06T06:14:42.042" v="4" actId="14100"/>
          <ac:grpSpMkLst>
            <pc:docMk/>
            <pc:sldMk cId="1783495734" sldId="272"/>
            <ac:grpSpMk id="21" creationId="{8BE2FC8B-907C-41EF-953D-FBB0FB74B2D4}"/>
          </ac:grpSpMkLst>
        </pc:grpChg>
      </pc:sldChg>
    </pc:docChg>
  </pc:docChgLst>
  <pc:docChgLst>
    <pc:chgData name="中西　明美" userId="ad20850b-9037-42db-94d9-c8fab9eed0f8" providerId="ADAL" clId="{0A1CF482-C70A-443E-A3EE-E4E30A49F864}"/>
    <pc:docChg chg="delSld modSld">
      <pc:chgData name="中西　明美" userId="ad20850b-9037-42db-94d9-c8fab9eed0f8" providerId="ADAL" clId="{0A1CF482-C70A-443E-A3EE-E4E30A49F864}" dt="2024-04-05T03:58:50.338" v="50" actId="20577"/>
      <pc:docMkLst>
        <pc:docMk/>
      </pc:docMkLst>
      <pc:sldChg chg="del">
        <pc:chgData name="中西　明美" userId="ad20850b-9037-42db-94d9-c8fab9eed0f8" providerId="ADAL" clId="{0A1CF482-C70A-443E-A3EE-E4E30A49F864}" dt="2024-04-05T03:58:07.140" v="0" actId="2696"/>
        <pc:sldMkLst>
          <pc:docMk/>
          <pc:sldMk cId="2343106064" sldId="257"/>
        </pc:sldMkLst>
      </pc:sldChg>
      <pc:sldChg chg="del">
        <pc:chgData name="中西　明美" userId="ad20850b-9037-42db-94d9-c8fab9eed0f8" providerId="ADAL" clId="{0A1CF482-C70A-443E-A3EE-E4E30A49F864}" dt="2024-04-05T03:58:07.142" v="1" actId="2696"/>
        <pc:sldMkLst>
          <pc:docMk/>
          <pc:sldMk cId="2755982868" sldId="258"/>
        </pc:sldMkLst>
      </pc:sldChg>
      <pc:sldChg chg="del">
        <pc:chgData name="中西　明美" userId="ad20850b-9037-42db-94d9-c8fab9eed0f8" providerId="ADAL" clId="{0A1CF482-C70A-443E-A3EE-E4E30A49F864}" dt="2024-04-05T03:58:07.143" v="2" actId="2696"/>
        <pc:sldMkLst>
          <pc:docMk/>
          <pc:sldMk cId="1184491441" sldId="259"/>
        </pc:sldMkLst>
      </pc:sldChg>
      <pc:sldChg chg="del">
        <pc:chgData name="中西　明美" userId="ad20850b-9037-42db-94d9-c8fab9eed0f8" providerId="ADAL" clId="{0A1CF482-C70A-443E-A3EE-E4E30A49F864}" dt="2024-04-05T03:58:07.144" v="3" actId="2696"/>
        <pc:sldMkLst>
          <pc:docMk/>
          <pc:sldMk cId="3012545860" sldId="260"/>
        </pc:sldMkLst>
      </pc:sldChg>
      <pc:sldChg chg="del">
        <pc:chgData name="中西　明美" userId="ad20850b-9037-42db-94d9-c8fab9eed0f8" providerId="ADAL" clId="{0A1CF482-C70A-443E-A3EE-E4E30A49F864}" dt="2024-04-05T03:58:07.146" v="5" actId="2696"/>
        <pc:sldMkLst>
          <pc:docMk/>
          <pc:sldMk cId="4099604285" sldId="261"/>
        </pc:sldMkLst>
      </pc:sldChg>
      <pc:sldChg chg="modSp">
        <pc:chgData name="中西　明美" userId="ad20850b-9037-42db-94d9-c8fab9eed0f8" providerId="ADAL" clId="{0A1CF482-C70A-443E-A3EE-E4E30A49F864}" dt="2024-04-05T03:58:29.761" v="37" actId="20577"/>
        <pc:sldMkLst>
          <pc:docMk/>
          <pc:sldMk cId="715550903" sldId="262"/>
        </pc:sldMkLst>
        <pc:spChg chg="mod">
          <ac:chgData name="中西　明美" userId="ad20850b-9037-42db-94d9-c8fab9eed0f8" providerId="ADAL" clId="{0A1CF482-C70A-443E-A3EE-E4E30A49F864}" dt="2024-04-05T03:58:29.761" v="37" actId="20577"/>
          <ac:spMkLst>
            <pc:docMk/>
            <pc:sldMk cId="715550903" sldId="262"/>
            <ac:spMk id="3" creationId="{D92C6EDC-4789-4E17-8553-7641196025DA}"/>
          </ac:spMkLst>
        </pc:spChg>
      </pc:sldChg>
      <pc:sldChg chg="del">
        <pc:chgData name="中西　明美" userId="ad20850b-9037-42db-94d9-c8fab9eed0f8" providerId="ADAL" clId="{0A1CF482-C70A-443E-A3EE-E4E30A49F864}" dt="2024-04-05T03:58:07.145" v="4" actId="2696"/>
        <pc:sldMkLst>
          <pc:docMk/>
          <pc:sldMk cId="1544317544" sldId="267"/>
        </pc:sldMkLst>
      </pc:sldChg>
      <pc:sldChg chg="del">
        <pc:chgData name="中西　明美" userId="ad20850b-9037-42db-94d9-c8fab9eed0f8" providerId="ADAL" clId="{0A1CF482-C70A-443E-A3EE-E4E30A49F864}" dt="2024-04-05T03:58:07.147" v="6" actId="2696"/>
        <pc:sldMkLst>
          <pc:docMk/>
          <pc:sldMk cId="545937673" sldId="268"/>
        </pc:sldMkLst>
      </pc:sldChg>
      <pc:sldChg chg="del">
        <pc:chgData name="中西　明美" userId="ad20850b-9037-42db-94d9-c8fab9eed0f8" providerId="ADAL" clId="{0A1CF482-C70A-443E-A3EE-E4E30A49F864}" dt="2024-04-05T03:58:07.148" v="7" actId="2696"/>
        <pc:sldMkLst>
          <pc:docMk/>
          <pc:sldMk cId="2806177231" sldId="269"/>
        </pc:sldMkLst>
      </pc:sldChg>
      <pc:sldChg chg="modSp">
        <pc:chgData name="中西　明美" userId="ad20850b-9037-42db-94d9-c8fab9eed0f8" providerId="ADAL" clId="{0A1CF482-C70A-443E-A3EE-E4E30A49F864}" dt="2024-04-05T03:58:15.168" v="15" actId="20577"/>
        <pc:sldMkLst>
          <pc:docMk/>
          <pc:sldMk cId="1998632626" sldId="270"/>
        </pc:sldMkLst>
        <pc:spChg chg="mod">
          <ac:chgData name="中西　明美" userId="ad20850b-9037-42db-94d9-c8fab9eed0f8" providerId="ADAL" clId="{0A1CF482-C70A-443E-A3EE-E4E30A49F864}" dt="2024-04-05T03:58:15.168" v="15" actId="20577"/>
          <ac:spMkLst>
            <pc:docMk/>
            <pc:sldMk cId="1998632626" sldId="270"/>
            <ac:spMk id="4" creationId="{42644B39-6211-4B69-8E19-721E48C90FD4}"/>
          </ac:spMkLst>
        </pc:spChg>
      </pc:sldChg>
      <pc:sldChg chg="modSp">
        <pc:chgData name="中西　明美" userId="ad20850b-9037-42db-94d9-c8fab9eed0f8" providerId="ADAL" clId="{0A1CF482-C70A-443E-A3EE-E4E30A49F864}" dt="2024-04-05T03:58:50.338" v="50" actId="20577"/>
        <pc:sldMkLst>
          <pc:docMk/>
          <pc:sldMk cId="1674937613" sldId="271"/>
        </pc:sldMkLst>
        <pc:spChg chg="mod">
          <ac:chgData name="中西　明美" userId="ad20850b-9037-42db-94d9-c8fab9eed0f8" providerId="ADAL" clId="{0A1CF482-C70A-443E-A3EE-E4E30A49F864}" dt="2024-04-05T03:58:36.240" v="48" actId="20577"/>
          <ac:spMkLst>
            <pc:docMk/>
            <pc:sldMk cId="1674937613" sldId="271"/>
            <ac:spMk id="3" creationId="{D92C6EDC-4789-4E17-8553-7641196025DA}"/>
          </ac:spMkLst>
        </pc:spChg>
        <pc:spChg chg="mod">
          <ac:chgData name="中西　明美" userId="ad20850b-9037-42db-94d9-c8fab9eed0f8" providerId="ADAL" clId="{0A1CF482-C70A-443E-A3EE-E4E30A49F864}" dt="2024-04-05T03:58:50.338" v="50" actId="20577"/>
          <ac:spMkLst>
            <pc:docMk/>
            <pc:sldMk cId="1674937613" sldId="271"/>
            <ac:spMk id="7" creationId="{598775D0-7989-48C8-9372-45289C00783D}"/>
          </ac:spMkLst>
        </pc:spChg>
      </pc:sldChg>
      <pc:sldChg chg="modSp">
        <pc:chgData name="中西　明美" userId="ad20850b-9037-42db-94d9-c8fab9eed0f8" providerId="ADAL" clId="{0A1CF482-C70A-443E-A3EE-E4E30A49F864}" dt="2024-04-05T03:58:23.185" v="26" actId="20577"/>
        <pc:sldMkLst>
          <pc:docMk/>
          <pc:sldMk cId="1783495734" sldId="272"/>
        </pc:sldMkLst>
        <pc:spChg chg="mod">
          <ac:chgData name="中西　明美" userId="ad20850b-9037-42db-94d9-c8fab9eed0f8" providerId="ADAL" clId="{0A1CF482-C70A-443E-A3EE-E4E30A49F864}" dt="2024-04-05T03:58:23.185" v="26" actId="20577"/>
          <ac:spMkLst>
            <pc:docMk/>
            <pc:sldMk cId="1783495734" sldId="272"/>
            <ac:spMk id="3" creationId="{D92C6EDC-4789-4E17-8553-7641196025DA}"/>
          </ac:spMkLst>
        </pc:spChg>
      </pc:sldChg>
    </pc:docChg>
  </pc:docChgLst>
  <pc:docChgLst>
    <pc:chgData name="中西　明美" userId="ad20850b-9037-42db-94d9-c8fab9eed0f8" providerId="ADAL" clId="{EE381AF1-BE94-4230-BCE3-1E285943EBEA}"/>
    <pc:docChg chg="modSld">
      <pc:chgData name="中西　明美" userId="ad20850b-9037-42db-94d9-c8fab9eed0f8" providerId="ADAL" clId="{EE381AF1-BE94-4230-BCE3-1E285943EBEA}" dt="2024-04-04T13:40:26.428" v="159" actId="6549"/>
      <pc:docMkLst>
        <pc:docMk/>
      </pc:docMkLst>
      <pc:sldChg chg="modSp mod">
        <pc:chgData name="中西　明美" userId="ad20850b-9037-42db-94d9-c8fab9eed0f8" providerId="ADAL" clId="{EE381AF1-BE94-4230-BCE3-1E285943EBEA}" dt="2024-04-04T13:19:10.515" v="98" actId="6549"/>
        <pc:sldMkLst>
          <pc:docMk/>
          <pc:sldMk cId="715550903" sldId="262"/>
        </pc:sldMkLst>
        <pc:spChg chg="mod">
          <ac:chgData name="中西　明美" userId="ad20850b-9037-42db-94d9-c8fab9eed0f8" providerId="ADAL" clId="{EE381AF1-BE94-4230-BCE3-1E285943EBEA}" dt="2024-04-04T13:19:10.515" v="98" actId="6549"/>
          <ac:spMkLst>
            <pc:docMk/>
            <pc:sldMk cId="715550903" sldId="262"/>
            <ac:spMk id="28" creationId="{5C3758D1-B0FC-4A26-820A-D69B53881AC9}"/>
          </ac:spMkLst>
        </pc:spChg>
      </pc:sldChg>
      <pc:sldChg chg="modSp mod">
        <pc:chgData name="中西　明美" userId="ad20850b-9037-42db-94d9-c8fab9eed0f8" providerId="ADAL" clId="{EE381AF1-BE94-4230-BCE3-1E285943EBEA}" dt="2024-04-04T13:19:23.845" v="104" actId="20577"/>
        <pc:sldMkLst>
          <pc:docMk/>
          <pc:sldMk cId="1674937613" sldId="271"/>
        </pc:sldMkLst>
        <pc:spChg chg="mod">
          <ac:chgData name="中西　明美" userId="ad20850b-9037-42db-94d9-c8fab9eed0f8" providerId="ADAL" clId="{EE381AF1-BE94-4230-BCE3-1E285943EBEA}" dt="2024-04-04T13:19:23.845" v="104" actId="20577"/>
          <ac:spMkLst>
            <pc:docMk/>
            <pc:sldMk cId="1674937613" sldId="271"/>
            <ac:spMk id="7" creationId="{598775D0-7989-48C8-9372-45289C00783D}"/>
          </ac:spMkLst>
        </pc:spChg>
      </pc:sldChg>
      <pc:sldChg chg="modSp mod">
        <pc:chgData name="中西　明美" userId="ad20850b-9037-42db-94d9-c8fab9eed0f8" providerId="ADAL" clId="{EE381AF1-BE94-4230-BCE3-1E285943EBEA}" dt="2024-04-04T13:36:01.867" v="113" actId="20577"/>
        <pc:sldMkLst>
          <pc:docMk/>
          <pc:sldMk cId="1783495734" sldId="272"/>
        </pc:sldMkLst>
        <pc:spChg chg="mod">
          <ac:chgData name="中西　明美" userId="ad20850b-9037-42db-94d9-c8fab9eed0f8" providerId="ADAL" clId="{EE381AF1-BE94-4230-BCE3-1E285943EBEA}" dt="2024-04-04T13:36:01.867" v="113" actId="20577"/>
          <ac:spMkLst>
            <pc:docMk/>
            <pc:sldMk cId="1783495734" sldId="272"/>
            <ac:spMk id="8" creationId="{ABC5B5B3-7C6C-4752-A3A3-2BC16038F4B2}"/>
          </ac:spMkLst>
        </pc:spChg>
        <pc:spChg chg="mod">
          <ac:chgData name="中西　明美" userId="ad20850b-9037-42db-94d9-c8fab9eed0f8" providerId="ADAL" clId="{EE381AF1-BE94-4230-BCE3-1E285943EBEA}" dt="2024-04-04T13:15:23.213" v="57" actId="6549"/>
          <ac:spMkLst>
            <pc:docMk/>
            <pc:sldMk cId="1783495734" sldId="272"/>
            <ac:spMk id="13" creationId="{524D68EB-987A-4E27-8E3C-8CE434A88501}"/>
          </ac:spMkLst>
        </pc:spChg>
        <pc:spChg chg="mod">
          <ac:chgData name="中西　明美" userId="ad20850b-9037-42db-94d9-c8fab9eed0f8" providerId="ADAL" clId="{EE381AF1-BE94-4230-BCE3-1E285943EBEA}" dt="2024-04-04T13:05:56.788" v="13" actId="20577"/>
          <ac:spMkLst>
            <pc:docMk/>
            <pc:sldMk cId="1783495734" sldId="272"/>
            <ac:spMk id="17" creationId="{AB7DEF0F-9C0B-49B5-9742-3D7603CD369E}"/>
          </ac:spMkLst>
        </pc:spChg>
      </pc:sldChg>
    </pc:docChg>
  </pc:docChgLst>
  <pc:docChgLst>
    <pc:chgData name="中西　明美" userId="ad20850b-9037-42db-94d9-c8fab9eed0f8" providerId="ADAL" clId="{46389D8B-AB54-40B5-8AAD-BB34B97E2871}"/>
    <pc:docChg chg="modSld">
      <pc:chgData name="中西　明美" userId="ad20850b-9037-42db-94d9-c8fab9eed0f8" providerId="ADAL" clId="{46389D8B-AB54-40B5-8AAD-BB34B97E2871}" dt="2024-04-05T12:49:54.798" v="70" actId="20577"/>
      <pc:docMkLst>
        <pc:docMk/>
      </pc:docMkLst>
      <pc:sldChg chg="modSp mod">
        <pc:chgData name="中西　明美" userId="ad20850b-9037-42db-94d9-c8fab9eed0f8" providerId="ADAL" clId="{46389D8B-AB54-40B5-8AAD-BB34B97E2871}" dt="2024-04-05T12:49:12.109" v="50" actId="20577"/>
        <pc:sldMkLst>
          <pc:docMk/>
          <pc:sldMk cId="715550903" sldId="262"/>
        </pc:sldMkLst>
        <pc:spChg chg="mod">
          <ac:chgData name="中西　明美" userId="ad20850b-9037-42db-94d9-c8fab9eed0f8" providerId="ADAL" clId="{46389D8B-AB54-40B5-8AAD-BB34B97E2871}" dt="2024-04-05T12:48:41.600" v="22" actId="20577"/>
          <ac:spMkLst>
            <pc:docMk/>
            <pc:sldMk cId="715550903" sldId="262"/>
            <ac:spMk id="27" creationId="{FDB22E33-B502-4025-AD53-323615F3E8CC}"/>
          </ac:spMkLst>
        </pc:spChg>
        <pc:spChg chg="mod">
          <ac:chgData name="中西　明美" userId="ad20850b-9037-42db-94d9-c8fab9eed0f8" providerId="ADAL" clId="{46389D8B-AB54-40B5-8AAD-BB34B97E2871}" dt="2024-04-05T12:49:12.109" v="50" actId="20577"/>
          <ac:spMkLst>
            <pc:docMk/>
            <pc:sldMk cId="715550903" sldId="262"/>
            <ac:spMk id="28" creationId="{5C3758D1-B0FC-4A26-820A-D69B53881AC9}"/>
          </ac:spMkLst>
        </pc:spChg>
        <pc:spChg chg="mod">
          <ac:chgData name="中西　明美" userId="ad20850b-9037-42db-94d9-c8fab9eed0f8" providerId="ADAL" clId="{46389D8B-AB54-40B5-8AAD-BB34B97E2871}" dt="2024-04-05T12:48:52.726" v="34" actId="20577"/>
          <ac:spMkLst>
            <pc:docMk/>
            <pc:sldMk cId="715550903" sldId="262"/>
            <ac:spMk id="29" creationId="{1173D639-621B-40B8-B1BD-C0A03999315A}"/>
          </ac:spMkLst>
        </pc:spChg>
        <pc:spChg chg="mod">
          <ac:chgData name="中西　明美" userId="ad20850b-9037-42db-94d9-c8fab9eed0f8" providerId="ADAL" clId="{46389D8B-AB54-40B5-8AAD-BB34B97E2871}" dt="2024-04-05T12:49:01.405" v="42" actId="20577"/>
          <ac:spMkLst>
            <pc:docMk/>
            <pc:sldMk cId="715550903" sldId="262"/>
            <ac:spMk id="31" creationId="{5C520C09-317C-4F7D-B4E7-25603F52EAD2}"/>
          </ac:spMkLst>
        </pc:spChg>
        <pc:spChg chg="mod">
          <ac:chgData name="中西　明美" userId="ad20850b-9037-42db-94d9-c8fab9eed0f8" providerId="ADAL" clId="{46389D8B-AB54-40B5-8AAD-BB34B97E2871}" dt="2024-04-05T12:48:57.983" v="38" actId="20577"/>
          <ac:spMkLst>
            <pc:docMk/>
            <pc:sldMk cId="715550903" sldId="262"/>
            <ac:spMk id="42" creationId="{1E8D6937-38C1-41E9-A0AF-BE284F8C25B5}"/>
          </ac:spMkLst>
        </pc:spChg>
      </pc:sldChg>
      <pc:sldChg chg="modSp mod">
        <pc:chgData name="中西　明美" userId="ad20850b-9037-42db-94d9-c8fab9eed0f8" providerId="ADAL" clId="{46389D8B-AB54-40B5-8AAD-BB34B97E2871}" dt="2024-04-05T12:49:54.798" v="70" actId="20577"/>
        <pc:sldMkLst>
          <pc:docMk/>
          <pc:sldMk cId="1674937613" sldId="271"/>
        </pc:sldMkLst>
        <pc:spChg chg="mod">
          <ac:chgData name="中西　明美" userId="ad20850b-9037-42db-94d9-c8fab9eed0f8" providerId="ADAL" clId="{46389D8B-AB54-40B5-8AAD-BB34B97E2871}" dt="2024-04-05T12:49:27.959" v="54" actId="20577"/>
          <ac:spMkLst>
            <pc:docMk/>
            <pc:sldMk cId="1674937613" sldId="271"/>
            <ac:spMk id="6" creationId="{6871BA14-D208-4461-A994-32F914C854D8}"/>
          </ac:spMkLst>
        </pc:spChg>
        <pc:spChg chg="mod">
          <ac:chgData name="中西　明美" userId="ad20850b-9037-42db-94d9-c8fab9eed0f8" providerId="ADAL" clId="{46389D8B-AB54-40B5-8AAD-BB34B97E2871}" dt="2024-04-05T12:49:45.117" v="66" actId="20577"/>
          <ac:spMkLst>
            <pc:docMk/>
            <pc:sldMk cId="1674937613" sldId="271"/>
            <ac:spMk id="7" creationId="{598775D0-7989-48C8-9372-45289C00783D}"/>
          </ac:spMkLst>
        </pc:spChg>
        <pc:spChg chg="mod">
          <ac:chgData name="中西　明美" userId="ad20850b-9037-42db-94d9-c8fab9eed0f8" providerId="ADAL" clId="{46389D8B-AB54-40B5-8AAD-BB34B97E2871}" dt="2024-04-05T12:49:31.856" v="58" actId="20577"/>
          <ac:spMkLst>
            <pc:docMk/>
            <pc:sldMk cId="1674937613" sldId="271"/>
            <ac:spMk id="8" creationId="{3B20B107-BD9B-42D7-9DF5-3581099077F6}"/>
          </ac:spMkLst>
        </pc:spChg>
        <pc:spChg chg="mod">
          <ac:chgData name="中西　明美" userId="ad20850b-9037-42db-94d9-c8fab9eed0f8" providerId="ADAL" clId="{46389D8B-AB54-40B5-8AAD-BB34B97E2871}" dt="2024-04-05T12:49:54.798" v="70" actId="20577"/>
          <ac:spMkLst>
            <pc:docMk/>
            <pc:sldMk cId="1674937613" sldId="271"/>
            <ac:spMk id="25" creationId="{826EA402-7939-483D-BD98-A672352B89E5}"/>
          </ac:spMkLst>
        </pc:spChg>
      </pc:sldChg>
      <pc:sldChg chg="modSp mod">
        <pc:chgData name="中西　明美" userId="ad20850b-9037-42db-94d9-c8fab9eed0f8" providerId="ADAL" clId="{46389D8B-AB54-40B5-8AAD-BB34B97E2871}" dt="2024-04-05T12:48:09.501" v="18" actId="20577"/>
        <pc:sldMkLst>
          <pc:docMk/>
          <pc:sldMk cId="1783495734" sldId="272"/>
        </pc:sldMkLst>
        <pc:spChg chg="mod">
          <ac:chgData name="中西　明美" userId="ad20850b-9037-42db-94d9-c8fab9eed0f8" providerId="ADAL" clId="{46389D8B-AB54-40B5-8AAD-BB34B97E2871}" dt="2024-04-05T12:45:32.119" v="7" actId="20577"/>
          <ac:spMkLst>
            <pc:docMk/>
            <pc:sldMk cId="1783495734" sldId="272"/>
            <ac:spMk id="11" creationId="{D85E14F8-963D-4686-8D4D-7E5B9D63712B}"/>
          </ac:spMkLst>
        </pc:spChg>
        <pc:spChg chg="mod">
          <ac:chgData name="中西　明美" userId="ad20850b-9037-42db-94d9-c8fab9eed0f8" providerId="ADAL" clId="{46389D8B-AB54-40B5-8AAD-BB34B97E2871}" dt="2024-04-05T12:45:35.299" v="10" actId="20577"/>
          <ac:spMkLst>
            <pc:docMk/>
            <pc:sldMk cId="1783495734" sldId="272"/>
            <ac:spMk id="12" creationId="{9D516697-4EC7-45D2-A8BA-8D3C24C3077B}"/>
          </ac:spMkLst>
        </pc:spChg>
        <pc:spChg chg="mod">
          <ac:chgData name="中西　明美" userId="ad20850b-9037-42db-94d9-c8fab9eed0f8" providerId="ADAL" clId="{46389D8B-AB54-40B5-8AAD-BB34B97E2871}" dt="2024-04-05T12:48:09.501" v="18" actId="20577"/>
          <ac:spMkLst>
            <pc:docMk/>
            <pc:sldMk cId="1783495734" sldId="272"/>
            <ac:spMk id="14" creationId="{09BE1BDE-76A3-484E-84F1-A5D83C6BFA14}"/>
          </ac:spMkLst>
        </pc:spChg>
        <pc:spChg chg="mod">
          <ac:chgData name="中西　明美" userId="ad20850b-9037-42db-94d9-c8fab9eed0f8" providerId="ADAL" clId="{46389D8B-AB54-40B5-8AAD-BB34B97E2871}" dt="2024-04-05T12:45:53.942" v="14" actId="20577"/>
          <ac:spMkLst>
            <pc:docMk/>
            <pc:sldMk cId="1783495734" sldId="272"/>
            <ac:spMk id="17" creationId="{AB7DEF0F-9C0B-49B5-9742-3D7603CD369E}"/>
          </ac:spMkLst>
        </pc:spChg>
      </pc:sldChg>
    </pc:docChg>
  </pc:docChgLst>
  <pc:docChgLst>
    <pc:chgData name="中西　明美" userId="ad20850b-9037-42db-94d9-c8fab9eed0f8" providerId="ADAL" clId="{D3852E9C-0E5B-44E6-A47A-85051DB82089}"/>
    <pc:docChg chg="undo custSel addSld delSld modSld sldOrd">
      <pc:chgData name="中西　明美" userId="ad20850b-9037-42db-94d9-c8fab9eed0f8" providerId="ADAL" clId="{D3852E9C-0E5B-44E6-A47A-85051DB82089}" dt="2024-04-01T06:58:09.540" v="1105" actId="1037"/>
      <pc:docMkLst>
        <pc:docMk/>
      </pc:docMkLst>
      <pc:sldChg chg="addSp delSp modSp add">
        <pc:chgData name="中西　明美" userId="ad20850b-9037-42db-94d9-c8fab9eed0f8" providerId="ADAL" clId="{D3852E9C-0E5B-44E6-A47A-85051DB82089}" dt="2024-04-01T06:58:09.540" v="1105" actId="1037"/>
        <pc:sldMkLst>
          <pc:docMk/>
          <pc:sldMk cId="715550903" sldId="262"/>
        </pc:sldMkLst>
        <pc:spChg chg="mod">
          <ac:chgData name="中西　明美" userId="ad20850b-9037-42db-94d9-c8fab9eed0f8" providerId="ADAL" clId="{D3852E9C-0E5B-44E6-A47A-85051DB82089}" dt="2024-04-01T06:07:08.601" v="700" actId="20577"/>
          <ac:spMkLst>
            <pc:docMk/>
            <pc:sldMk cId="715550903" sldId="262"/>
            <ac:spMk id="3" creationId="{D92C6EDC-4789-4E17-8553-7641196025DA}"/>
          </ac:spMkLst>
        </pc:spChg>
        <pc:spChg chg="add mod">
          <ac:chgData name="中西　明美" userId="ad20850b-9037-42db-94d9-c8fab9eed0f8" providerId="ADAL" clId="{D3852E9C-0E5B-44E6-A47A-85051DB82089}" dt="2024-04-01T06:28:05.163" v="796" actId="164"/>
          <ac:spMkLst>
            <pc:docMk/>
            <pc:sldMk cId="715550903" sldId="262"/>
            <ac:spMk id="5" creationId="{B557AB09-4396-47C0-A25E-635D3CB3DF23}"/>
          </ac:spMkLst>
        </pc:spChg>
        <pc:spChg chg="add mod">
          <ac:chgData name="中西　明美" userId="ad20850b-9037-42db-94d9-c8fab9eed0f8" providerId="ADAL" clId="{D3852E9C-0E5B-44E6-A47A-85051DB82089}" dt="2024-04-01T06:28:05.163" v="796" actId="164"/>
          <ac:spMkLst>
            <pc:docMk/>
            <pc:sldMk cId="715550903" sldId="262"/>
            <ac:spMk id="6" creationId="{B5013CD6-65A8-418A-B34C-EA091A96EF9B}"/>
          </ac:spMkLst>
        </pc:spChg>
        <pc:spChg chg="add mod">
          <ac:chgData name="中西　明美" userId="ad20850b-9037-42db-94d9-c8fab9eed0f8" providerId="ADAL" clId="{D3852E9C-0E5B-44E6-A47A-85051DB82089}" dt="2024-04-01T06:28:05.163" v="796" actId="164"/>
          <ac:spMkLst>
            <pc:docMk/>
            <pc:sldMk cId="715550903" sldId="262"/>
            <ac:spMk id="7" creationId="{5BF14E61-84B7-4801-865F-56DD7559B6AE}"/>
          </ac:spMkLst>
        </pc:spChg>
        <pc:spChg chg="add mod">
          <ac:chgData name="中西　明美" userId="ad20850b-9037-42db-94d9-c8fab9eed0f8" providerId="ADAL" clId="{D3852E9C-0E5B-44E6-A47A-85051DB82089}" dt="2024-04-01T06:28:05.163" v="796" actId="164"/>
          <ac:spMkLst>
            <pc:docMk/>
            <pc:sldMk cId="715550903" sldId="262"/>
            <ac:spMk id="8" creationId="{B4D852ED-9D2A-48B5-9637-87327E876FED}"/>
          </ac:spMkLst>
        </pc:spChg>
        <pc:spChg chg="add mod">
          <ac:chgData name="中西　明美" userId="ad20850b-9037-42db-94d9-c8fab9eed0f8" providerId="ADAL" clId="{D3852E9C-0E5B-44E6-A47A-85051DB82089}" dt="2024-04-01T06:28:05.163" v="796" actId="164"/>
          <ac:spMkLst>
            <pc:docMk/>
            <pc:sldMk cId="715550903" sldId="262"/>
            <ac:spMk id="9" creationId="{7BFF5485-DF6D-4763-8835-AC424CCB3C8E}"/>
          </ac:spMkLst>
        </pc:spChg>
        <pc:spChg chg="add mod">
          <ac:chgData name="中西　明美" userId="ad20850b-9037-42db-94d9-c8fab9eed0f8" providerId="ADAL" clId="{D3852E9C-0E5B-44E6-A47A-85051DB82089}" dt="2024-04-01T06:28:05.163" v="796" actId="164"/>
          <ac:spMkLst>
            <pc:docMk/>
            <pc:sldMk cId="715550903" sldId="262"/>
            <ac:spMk id="10" creationId="{503CC2DF-8BAC-41AA-B78B-09102E438A77}"/>
          </ac:spMkLst>
        </pc:spChg>
        <pc:spChg chg="add mod">
          <ac:chgData name="中西　明美" userId="ad20850b-9037-42db-94d9-c8fab9eed0f8" providerId="ADAL" clId="{D3852E9C-0E5B-44E6-A47A-85051DB82089}" dt="2024-04-01T06:28:05.163" v="796" actId="164"/>
          <ac:spMkLst>
            <pc:docMk/>
            <pc:sldMk cId="715550903" sldId="262"/>
            <ac:spMk id="11" creationId="{55D9F8BC-BFB3-4882-A882-99ABD3949766}"/>
          </ac:spMkLst>
        </pc:spChg>
        <pc:spChg chg="add mod">
          <ac:chgData name="中西　明美" userId="ad20850b-9037-42db-94d9-c8fab9eed0f8" providerId="ADAL" clId="{D3852E9C-0E5B-44E6-A47A-85051DB82089}" dt="2024-04-01T06:28:05.163" v="796" actId="164"/>
          <ac:spMkLst>
            <pc:docMk/>
            <pc:sldMk cId="715550903" sldId="262"/>
            <ac:spMk id="23" creationId="{DBF51F07-DCDB-4BBA-87F8-2010CC36665B}"/>
          </ac:spMkLst>
        </pc:spChg>
        <pc:spChg chg="mod">
          <ac:chgData name="中西　明美" userId="ad20850b-9037-42db-94d9-c8fab9eed0f8" providerId="ADAL" clId="{D3852E9C-0E5B-44E6-A47A-85051DB82089}" dt="2024-04-01T06:29:10.791" v="825" actId="1035"/>
          <ac:spMkLst>
            <pc:docMk/>
            <pc:sldMk cId="715550903" sldId="262"/>
            <ac:spMk id="26" creationId="{5B977782-62FE-4829-B22F-62A0EE05FBD7}"/>
          </ac:spMkLst>
        </pc:spChg>
        <pc:spChg chg="mod">
          <ac:chgData name="中西　明美" userId="ad20850b-9037-42db-94d9-c8fab9eed0f8" providerId="ADAL" clId="{D3852E9C-0E5B-44E6-A47A-85051DB82089}" dt="2024-04-01T06:28:56.986" v="817" actId="404"/>
          <ac:spMkLst>
            <pc:docMk/>
            <pc:sldMk cId="715550903" sldId="262"/>
            <ac:spMk id="27" creationId="{FDB22E33-B502-4025-AD53-323615F3E8CC}"/>
          </ac:spMkLst>
        </pc:spChg>
        <pc:spChg chg="mod">
          <ac:chgData name="中西　明美" userId="ad20850b-9037-42db-94d9-c8fab9eed0f8" providerId="ADAL" clId="{D3852E9C-0E5B-44E6-A47A-85051DB82089}" dt="2024-04-01T06:58:09.540" v="1105" actId="1037"/>
          <ac:spMkLst>
            <pc:docMk/>
            <pc:sldMk cId="715550903" sldId="262"/>
            <ac:spMk id="28" creationId="{5C3758D1-B0FC-4A26-820A-D69B53881AC9}"/>
          </ac:spMkLst>
        </pc:spChg>
        <pc:spChg chg="mod">
          <ac:chgData name="中西　明美" userId="ad20850b-9037-42db-94d9-c8fab9eed0f8" providerId="ADAL" clId="{D3852E9C-0E5B-44E6-A47A-85051DB82089}" dt="2024-04-01T06:41:20.132" v="1044" actId="14100"/>
          <ac:spMkLst>
            <pc:docMk/>
            <pc:sldMk cId="715550903" sldId="262"/>
            <ac:spMk id="29" creationId="{1173D639-621B-40B8-B1BD-C0A03999315A}"/>
          </ac:spMkLst>
        </pc:spChg>
        <pc:spChg chg="mod">
          <ac:chgData name="中西　明美" userId="ad20850b-9037-42db-94d9-c8fab9eed0f8" providerId="ADAL" clId="{D3852E9C-0E5B-44E6-A47A-85051DB82089}" dt="2024-04-01T06:56:32.214" v="1091" actId="947"/>
          <ac:spMkLst>
            <pc:docMk/>
            <pc:sldMk cId="715550903" sldId="262"/>
            <ac:spMk id="30" creationId="{6B8B3FD8-14FF-4A87-A9DC-EF6ED1472E45}"/>
          </ac:spMkLst>
        </pc:spChg>
        <pc:spChg chg="mod">
          <ac:chgData name="中西　明美" userId="ad20850b-9037-42db-94d9-c8fab9eed0f8" providerId="ADAL" clId="{D3852E9C-0E5B-44E6-A47A-85051DB82089}" dt="2024-04-01T06:28:56.986" v="817" actId="404"/>
          <ac:spMkLst>
            <pc:docMk/>
            <pc:sldMk cId="715550903" sldId="262"/>
            <ac:spMk id="31" creationId="{5C520C09-317C-4F7D-B4E7-25603F52EAD2}"/>
          </ac:spMkLst>
        </pc:spChg>
        <pc:spChg chg="mod">
          <ac:chgData name="中西　明美" userId="ad20850b-9037-42db-94d9-c8fab9eed0f8" providerId="ADAL" clId="{D3852E9C-0E5B-44E6-A47A-85051DB82089}" dt="2024-04-01T06:33:42.995" v="923" actId="1076"/>
          <ac:spMkLst>
            <pc:docMk/>
            <pc:sldMk cId="715550903" sldId="262"/>
            <ac:spMk id="32" creationId="{BE49710A-4959-4A93-991F-C75AAD4B0258}"/>
          </ac:spMkLst>
        </pc:spChg>
        <pc:spChg chg="mod">
          <ac:chgData name="中西　明美" userId="ad20850b-9037-42db-94d9-c8fab9eed0f8" providerId="ADAL" clId="{D3852E9C-0E5B-44E6-A47A-85051DB82089}" dt="2024-04-01T06:56:13.679" v="1087" actId="1076"/>
          <ac:spMkLst>
            <pc:docMk/>
            <pc:sldMk cId="715550903" sldId="262"/>
            <ac:spMk id="36" creationId="{ED7B936A-7B7B-4BCB-B130-A92849A214FA}"/>
          </ac:spMkLst>
        </pc:spChg>
        <pc:spChg chg="mod">
          <ac:chgData name="中西　明美" userId="ad20850b-9037-42db-94d9-c8fab9eed0f8" providerId="ADAL" clId="{D3852E9C-0E5B-44E6-A47A-85051DB82089}" dt="2024-04-01T06:31:57.401" v="912" actId="403"/>
          <ac:spMkLst>
            <pc:docMk/>
            <pc:sldMk cId="715550903" sldId="262"/>
            <ac:spMk id="40" creationId="{1D0724BF-31D4-4D35-8DCF-C3192272BF1D}"/>
          </ac:spMkLst>
        </pc:spChg>
        <pc:spChg chg="mod">
          <ac:chgData name="中西　明美" userId="ad20850b-9037-42db-94d9-c8fab9eed0f8" providerId="ADAL" clId="{D3852E9C-0E5B-44E6-A47A-85051DB82089}" dt="2024-04-01T06:28:56.986" v="817" actId="404"/>
          <ac:spMkLst>
            <pc:docMk/>
            <pc:sldMk cId="715550903" sldId="262"/>
            <ac:spMk id="42" creationId="{1E8D6937-38C1-41E9-A0AF-BE284F8C25B5}"/>
          </ac:spMkLst>
        </pc:spChg>
        <pc:spChg chg="mod">
          <ac:chgData name="中西　明美" userId="ad20850b-9037-42db-94d9-c8fab9eed0f8" providerId="ADAL" clId="{D3852E9C-0E5B-44E6-A47A-85051DB82089}" dt="2024-04-01T06:31:44.033" v="905" actId="403"/>
          <ac:spMkLst>
            <pc:docMk/>
            <pc:sldMk cId="715550903" sldId="262"/>
            <ac:spMk id="43" creationId="{84229938-E383-4BCA-BB07-D02CEE0FAF41}"/>
          </ac:spMkLst>
        </pc:spChg>
        <pc:spChg chg="mod">
          <ac:chgData name="中西　明美" userId="ad20850b-9037-42db-94d9-c8fab9eed0f8" providerId="ADAL" clId="{D3852E9C-0E5B-44E6-A47A-85051DB82089}" dt="2024-04-01T06:31:48.068" v="907" actId="403"/>
          <ac:spMkLst>
            <pc:docMk/>
            <pc:sldMk cId="715550903" sldId="262"/>
            <ac:spMk id="44" creationId="{749B90D2-B740-4243-88F4-19B1B7EDEE0F}"/>
          </ac:spMkLst>
        </pc:spChg>
        <pc:spChg chg="add mod">
          <ac:chgData name="中西　明美" userId="ad20850b-9037-42db-94d9-c8fab9eed0f8" providerId="ADAL" clId="{D3852E9C-0E5B-44E6-A47A-85051DB82089}" dt="2024-04-01T06:31:52.423" v="909" actId="403"/>
          <ac:spMkLst>
            <pc:docMk/>
            <pc:sldMk cId="715550903" sldId="262"/>
            <ac:spMk id="45" creationId="{A92E19AF-2D3C-4681-9D24-346664B119FA}"/>
          </ac:spMkLst>
        </pc:spChg>
        <pc:grpChg chg="add">
          <ac:chgData name="中西　明美" userId="ad20850b-9037-42db-94d9-c8fab9eed0f8" providerId="ADAL" clId="{D3852E9C-0E5B-44E6-A47A-85051DB82089}" dt="2024-04-01T06:06:47.354" v="696"/>
          <ac:grpSpMkLst>
            <pc:docMk/>
            <pc:sldMk cId="715550903" sldId="262"/>
            <ac:grpSpMk id="2" creationId="{55CFD40D-387C-4B5E-9732-20986EC27646}"/>
          </ac:grpSpMkLst>
        </pc:grpChg>
        <pc:grpChg chg="add mod">
          <ac:chgData name="中西　明美" userId="ad20850b-9037-42db-94d9-c8fab9eed0f8" providerId="ADAL" clId="{D3852E9C-0E5B-44E6-A47A-85051DB82089}" dt="2024-04-01T06:28:05.163" v="796" actId="164"/>
          <ac:grpSpMkLst>
            <pc:docMk/>
            <pc:sldMk cId="715550903" sldId="262"/>
            <ac:grpSpMk id="12" creationId="{F5F493DF-05C4-4E6A-A71F-275A3020A72D}"/>
          </ac:grpSpMkLst>
        </pc:grpChg>
        <pc:grpChg chg="add mod">
          <ac:chgData name="中西　明美" userId="ad20850b-9037-42db-94d9-c8fab9eed0f8" providerId="ADAL" clId="{D3852E9C-0E5B-44E6-A47A-85051DB82089}" dt="2024-04-01T06:28:05.163" v="796" actId="164"/>
          <ac:grpSpMkLst>
            <pc:docMk/>
            <pc:sldMk cId="715550903" sldId="262"/>
            <ac:grpSpMk id="17" creationId="{C4C542AD-976D-4453-8D3A-CE44684C378F}"/>
          </ac:grpSpMkLst>
        </pc:grpChg>
        <pc:grpChg chg="add mod">
          <ac:chgData name="中西　明美" userId="ad20850b-9037-42db-94d9-c8fab9eed0f8" providerId="ADAL" clId="{D3852E9C-0E5B-44E6-A47A-85051DB82089}" dt="2024-04-01T06:28:05.163" v="796" actId="164"/>
          <ac:grpSpMkLst>
            <pc:docMk/>
            <pc:sldMk cId="715550903" sldId="262"/>
            <ac:grpSpMk id="20" creationId="{4EE621A6-B4F2-4199-8747-3D2E53B824E0}"/>
          </ac:grpSpMkLst>
        </pc:grpChg>
        <pc:grpChg chg="add del mod">
          <ac:chgData name="中西　明美" userId="ad20850b-9037-42db-94d9-c8fab9eed0f8" providerId="ADAL" clId="{D3852E9C-0E5B-44E6-A47A-85051DB82089}" dt="2024-04-01T06:28:36.619" v="806"/>
          <ac:grpSpMkLst>
            <pc:docMk/>
            <pc:sldMk cId="715550903" sldId="262"/>
            <ac:grpSpMk id="24" creationId="{F32C0CC1-066E-40B3-B195-80CF95065FD5}"/>
          </ac:grpSpMkLst>
        </pc:grpChg>
        <pc:grpChg chg="add mod">
          <ac:chgData name="中西　明美" userId="ad20850b-9037-42db-94d9-c8fab9eed0f8" providerId="ADAL" clId="{D3852E9C-0E5B-44E6-A47A-85051DB82089}" dt="2024-04-01T06:29:01.478" v="823" actId="1037"/>
          <ac:grpSpMkLst>
            <pc:docMk/>
            <pc:sldMk cId="715550903" sldId="262"/>
            <ac:grpSpMk id="25" creationId="{813BAF76-E551-45EF-A255-CD4F9DD1F126}"/>
          </ac:grpSpMkLst>
        </pc:grpChg>
        <pc:cxnChg chg="mod">
          <ac:chgData name="中西　明美" userId="ad20850b-9037-42db-94d9-c8fab9eed0f8" providerId="ADAL" clId="{D3852E9C-0E5B-44E6-A47A-85051DB82089}" dt="2024-04-01T06:31:34.435" v="903" actId="692"/>
          <ac:cxnSpMkLst>
            <pc:docMk/>
            <pc:sldMk cId="715550903" sldId="262"/>
            <ac:cxnSpMk id="37" creationId="{BF39B19E-F25F-4F42-A1B5-DAD9512F53EE}"/>
          </ac:cxnSpMkLst>
        </pc:cxnChg>
        <pc:cxnChg chg="mod">
          <ac:chgData name="中西　明美" userId="ad20850b-9037-42db-94d9-c8fab9eed0f8" providerId="ADAL" clId="{D3852E9C-0E5B-44E6-A47A-85051DB82089}" dt="2024-04-01T06:31:34.435" v="903" actId="692"/>
          <ac:cxnSpMkLst>
            <pc:docMk/>
            <pc:sldMk cId="715550903" sldId="262"/>
            <ac:cxnSpMk id="38" creationId="{0C4327A1-C208-4CA8-BAD5-0BD24A3C2A72}"/>
          </ac:cxnSpMkLst>
        </pc:cxnChg>
      </pc:sldChg>
      <pc:sldChg chg="modSp add">
        <pc:chgData name="中西　明美" userId="ad20850b-9037-42db-94d9-c8fab9eed0f8" providerId="ADAL" clId="{D3852E9C-0E5B-44E6-A47A-85051DB82089}" dt="2024-04-01T06:06:23.672" v="693" actId="20577"/>
        <pc:sldMkLst>
          <pc:docMk/>
          <pc:sldMk cId="1998632626" sldId="270"/>
        </pc:sldMkLst>
        <pc:spChg chg="mod">
          <ac:chgData name="中西　明美" userId="ad20850b-9037-42db-94d9-c8fab9eed0f8" providerId="ADAL" clId="{D3852E9C-0E5B-44E6-A47A-85051DB82089}" dt="2024-04-01T06:06:23.672" v="693" actId="20577"/>
          <ac:spMkLst>
            <pc:docMk/>
            <pc:sldMk cId="1998632626" sldId="270"/>
            <ac:spMk id="4" creationId="{42644B39-6211-4B69-8E19-721E48C90FD4}"/>
          </ac:spMkLst>
        </pc:spChg>
      </pc:sldChg>
      <pc:sldChg chg="addSp delSp modSp add">
        <pc:chgData name="中西　明美" userId="ad20850b-9037-42db-94d9-c8fab9eed0f8" providerId="ADAL" clId="{D3852E9C-0E5B-44E6-A47A-85051DB82089}" dt="2024-04-01T06:41:15.353" v="1043" actId="14100"/>
        <pc:sldMkLst>
          <pc:docMk/>
          <pc:sldMk cId="1674937613" sldId="271"/>
        </pc:sldMkLst>
        <pc:spChg chg="add mod topLvl">
          <ac:chgData name="中西　明美" userId="ad20850b-9037-42db-94d9-c8fab9eed0f8" providerId="ADAL" clId="{D3852E9C-0E5B-44E6-A47A-85051DB82089}" dt="2024-04-01T06:35:55.546" v="968" actId="165"/>
          <ac:spMkLst>
            <pc:docMk/>
            <pc:sldMk cId="1674937613" sldId="271"/>
            <ac:spMk id="5" creationId="{C130DAA8-3921-4987-8641-89F8CB6AEE02}"/>
          </ac:spMkLst>
        </pc:spChg>
        <pc:spChg chg="add mod topLvl">
          <ac:chgData name="中西　明美" userId="ad20850b-9037-42db-94d9-c8fab9eed0f8" providerId="ADAL" clId="{D3852E9C-0E5B-44E6-A47A-85051DB82089}" dt="2024-04-01T06:35:55.546" v="968" actId="165"/>
          <ac:spMkLst>
            <pc:docMk/>
            <pc:sldMk cId="1674937613" sldId="271"/>
            <ac:spMk id="6" creationId="{6871BA14-D208-4461-A994-32F914C854D8}"/>
          </ac:spMkLst>
        </pc:spChg>
        <pc:spChg chg="add mod topLvl">
          <ac:chgData name="中西　明美" userId="ad20850b-9037-42db-94d9-c8fab9eed0f8" providerId="ADAL" clId="{D3852E9C-0E5B-44E6-A47A-85051DB82089}" dt="2024-04-01T06:35:55.546" v="968" actId="165"/>
          <ac:spMkLst>
            <pc:docMk/>
            <pc:sldMk cId="1674937613" sldId="271"/>
            <ac:spMk id="7" creationId="{598775D0-7989-48C8-9372-45289C00783D}"/>
          </ac:spMkLst>
        </pc:spChg>
        <pc:spChg chg="add mod topLvl">
          <ac:chgData name="中西　明美" userId="ad20850b-9037-42db-94d9-c8fab9eed0f8" providerId="ADAL" clId="{D3852E9C-0E5B-44E6-A47A-85051DB82089}" dt="2024-04-01T06:41:15.353" v="1043" actId="14100"/>
          <ac:spMkLst>
            <pc:docMk/>
            <pc:sldMk cId="1674937613" sldId="271"/>
            <ac:spMk id="8" creationId="{3B20B107-BD9B-42D7-9DF5-3581099077F6}"/>
          </ac:spMkLst>
        </pc:spChg>
        <pc:spChg chg="mod">
          <ac:chgData name="中西　明美" userId="ad20850b-9037-42db-94d9-c8fab9eed0f8" providerId="ADAL" clId="{D3852E9C-0E5B-44E6-A47A-85051DB82089}" dt="2024-04-01T06:35:08.922" v="959" actId="403"/>
          <ac:spMkLst>
            <pc:docMk/>
            <pc:sldMk cId="1674937613" sldId="271"/>
            <ac:spMk id="11" creationId="{EF8BE88B-12DD-4047-9085-4E3CE8842761}"/>
          </ac:spMkLst>
        </pc:spChg>
        <pc:spChg chg="mod">
          <ac:chgData name="中西　明美" userId="ad20850b-9037-42db-94d9-c8fab9eed0f8" providerId="ADAL" clId="{D3852E9C-0E5B-44E6-A47A-85051DB82089}" dt="2024-04-01T06:39:04.206" v="1001" actId="1076"/>
          <ac:spMkLst>
            <pc:docMk/>
            <pc:sldMk cId="1674937613" sldId="271"/>
            <ac:spMk id="12" creationId="{46E56094-9CA2-4B50-87DA-F910D5DBF780}"/>
          </ac:spMkLst>
        </pc:spChg>
        <pc:spChg chg="mod">
          <ac:chgData name="中西　明美" userId="ad20850b-9037-42db-94d9-c8fab9eed0f8" providerId="ADAL" clId="{D3852E9C-0E5B-44E6-A47A-85051DB82089}" dt="2024-04-01T06:35:08.922" v="959" actId="403"/>
          <ac:spMkLst>
            <pc:docMk/>
            <pc:sldMk cId="1674937613" sldId="271"/>
            <ac:spMk id="14" creationId="{EA061CEC-7223-4F1F-AA02-77D95C77F6CC}"/>
          </ac:spMkLst>
        </pc:spChg>
        <pc:spChg chg="mod">
          <ac:chgData name="中西　明美" userId="ad20850b-9037-42db-94d9-c8fab9eed0f8" providerId="ADAL" clId="{D3852E9C-0E5B-44E6-A47A-85051DB82089}" dt="2024-04-01T06:35:08.922" v="959" actId="403"/>
          <ac:spMkLst>
            <pc:docMk/>
            <pc:sldMk cId="1674937613" sldId="271"/>
            <ac:spMk id="17" creationId="{714D50BD-A005-4257-AF53-B495BE6BE1A9}"/>
          </ac:spMkLst>
        </pc:spChg>
        <pc:spChg chg="mod">
          <ac:chgData name="中西　明美" userId="ad20850b-9037-42db-94d9-c8fab9eed0f8" providerId="ADAL" clId="{D3852E9C-0E5B-44E6-A47A-85051DB82089}" dt="2024-04-01T06:35:08.922" v="959" actId="403"/>
          <ac:spMkLst>
            <pc:docMk/>
            <pc:sldMk cId="1674937613" sldId="271"/>
            <ac:spMk id="19" creationId="{5DACB8E6-2B12-41E7-8A1D-79EDD8274484}"/>
          </ac:spMkLst>
        </pc:spChg>
        <pc:spChg chg="mod">
          <ac:chgData name="中西　明美" userId="ad20850b-9037-42db-94d9-c8fab9eed0f8" providerId="ADAL" clId="{D3852E9C-0E5B-44E6-A47A-85051DB82089}" dt="2024-04-01T06:39:23.542" v="1020" actId="1037"/>
          <ac:spMkLst>
            <pc:docMk/>
            <pc:sldMk cId="1674937613" sldId="271"/>
            <ac:spMk id="20" creationId="{39BA2FD9-17BB-476E-9429-597A7BA578D0}"/>
          </ac:spMkLst>
        </pc:spChg>
        <pc:spChg chg="mod">
          <ac:chgData name="中西　明美" userId="ad20850b-9037-42db-94d9-c8fab9eed0f8" providerId="ADAL" clId="{D3852E9C-0E5B-44E6-A47A-85051DB82089}" dt="2024-04-01T06:35:08.922" v="959" actId="403"/>
          <ac:spMkLst>
            <pc:docMk/>
            <pc:sldMk cId="1674937613" sldId="271"/>
            <ac:spMk id="21" creationId="{8A8DEE7C-4071-4789-B70C-35D86B2AA1DA}"/>
          </ac:spMkLst>
        </pc:spChg>
        <pc:spChg chg="add mod topLvl">
          <ac:chgData name="中西　明美" userId="ad20850b-9037-42db-94d9-c8fab9eed0f8" providerId="ADAL" clId="{D3852E9C-0E5B-44E6-A47A-85051DB82089}" dt="2024-04-01T06:40:13.313" v="1039" actId="14100"/>
          <ac:spMkLst>
            <pc:docMk/>
            <pc:sldMk cId="1674937613" sldId="271"/>
            <ac:spMk id="25" creationId="{826EA402-7939-483D-BD98-A672352B89E5}"/>
          </ac:spMkLst>
        </pc:spChg>
        <pc:spChg chg="add mod topLvl">
          <ac:chgData name="中西　明美" userId="ad20850b-9037-42db-94d9-c8fab9eed0f8" providerId="ADAL" clId="{D3852E9C-0E5B-44E6-A47A-85051DB82089}" dt="2024-04-01T06:40:39.265" v="1042" actId="403"/>
          <ac:spMkLst>
            <pc:docMk/>
            <pc:sldMk cId="1674937613" sldId="271"/>
            <ac:spMk id="27" creationId="{74800405-1E1A-4637-9870-CC6C6FE3A2E0}"/>
          </ac:spMkLst>
        </pc:spChg>
        <pc:spChg chg="add mod">
          <ac:chgData name="中西　明美" userId="ad20850b-9037-42db-94d9-c8fab9eed0f8" providerId="ADAL" clId="{D3852E9C-0E5B-44E6-A47A-85051DB82089}" dt="2024-04-01T06:38:50.354" v="998" actId="1076"/>
          <ac:spMkLst>
            <pc:docMk/>
            <pc:sldMk cId="1674937613" sldId="271"/>
            <ac:spMk id="29" creationId="{A611F312-40E8-4651-9FAF-98B24AA36B1D}"/>
          </ac:spMkLst>
        </pc:spChg>
        <pc:grpChg chg="add mod topLvl">
          <ac:chgData name="中西　明美" userId="ad20850b-9037-42db-94d9-c8fab9eed0f8" providerId="ADAL" clId="{D3852E9C-0E5B-44E6-A47A-85051DB82089}" dt="2024-04-01T06:36:54.321" v="978" actId="1076"/>
          <ac:grpSpMkLst>
            <pc:docMk/>
            <pc:sldMk cId="1674937613" sldId="271"/>
            <ac:grpSpMk id="9" creationId="{BD3F38D6-94D2-49EF-8AAB-066F2F0033C2}"/>
          </ac:grpSpMkLst>
        </pc:grpChg>
        <pc:grpChg chg="add mod topLvl">
          <ac:chgData name="中西　明美" userId="ad20850b-9037-42db-94d9-c8fab9eed0f8" providerId="ADAL" clId="{D3852E9C-0E5B-44E6-A47A-85051DB82089}" dt="2024-04-01T06:37:14.100" v="982" actId="1076"/>
          <ac:grpSpMkLst>
            <pc:docMk/>
            <pc:sldMk cId="1674937613" sldId="271"/>
            <ac:grpSpMk id="15" creationId="{A63FDC02-0B9C-44DB-9189-EA3A54F60B90}"/>
          </ac:grpSpMkLst>
        </pc:grpChg>
        <pc:grpChg chg="add mod topLvl">
          <ac:chgData name="中西　明美" userId="ad20850b-9037-42db-94d9-c8fab9eed0f8" providerId="ADAL" clId="{D3852E9C-0E5B-44E6-A47A-85051DB82089}" dt="2024-04-01T06:38:05.471" v="988" actId="1076"/>
          <ac:grpSpMkLst>
            <pc:docMk/>
            <pc:sldMk cId="1674937613" sldId="271"/>
            <ac:grpSpMk id="22" creationId="{38C2FDA8-CDFC-418E-B604-9F91699336CF}"/>
          </ac:grpSpMkLst>
        </pc:grpChg>
        <pc:grpChg chg="add del mod">
          <ac:chgData name="中西　明美" userId="ad20850b-9037-42db-94d9-c8fab9eed0f8" providerId="ADAL" clId="{D3852E9C-0E5B-44E6-A47A-85051DB82089}" dt="2024-04-01T06:35:55.546" v="968" actId="165"/>
          <ac:grpSpMkLst>
            <pc:docMk/>
            <pc:sldMk cId="1674937613" sldId="271"/>
            <ac:grpSpMk id="28" creationId="{CF1B06AC-75D8-448C-BF61-C4B397329121}"/>
          </ac:grpSpMkLst>
        </pc:grpChg>
        <pc:picChg chg="mod">
          <ac:chgData name="中西　明美" userId="ad20850b-9037-42db-94d9-c8fab9eed0f8" providerId="ADAL" clId="{D3852E9C-0E5B-44E6-A47A-85051DB82089}" dt="2024-04-01T06:39:17.298" v="1005" actId="1076"/>
          <ac:picMkLst>
            <pc:docMk/>
            <pc:sldMk cId="1674937613" sldId="271"/>
            <ac:picMk id="18" creationId="{81390155-25BC-49DC-AFEB-440E3AF25108}"/>
          </ac:picMkLst>
        </pc:picChg>
        <pc:picChg chg="add mod topLvl">
          <ac:chgData name="中西　明美" userId="ad20850b-9037-42db-94d9-c8fab9eed0f8" providerId="ADAL" clId="{D3852E9C-0E5B-44E6-A47A-85051DB82089}" dt="2024-04-01T06:40:26.679" v="1041" actId="1076"/>
          <ac:picMkLst>
            <pc:docMk/>
            <pc:sldMk cId="1674937613" sldId="271"/>
            <ac:picMk id="26" creationId="{8787568B-1BA6-40E6-A78E-7591B58F8890}"/>
          </ac:picMkLst>
        </pc:picChg>
        <pc:cxnChg chg="mod">
          <ac:chgData name="中西　明美" userId="ad20850b-9037-42db-94d9-c8fab9eed0f8" providerId="ADAL" clId="{D3852E9C-0E5B-44E6-A47A-85051DB82089}" dt="2024-04-01T06:38:25.505" v="995" actId="692"/>
          <ac:cxnSpMkLst>
            <pc:docMk/>
            <pc:sldMk cId="1674937613" sldId="271"/>
            <ac:cxnSpMk id="23" creationId="{1C7DB973-07FD-4B13-BC37-094AB6A71B32}"/>
          </ac:cxnSpMkLst>
        </pc:cxnChg>
        <pc:cxnChg chg="mod">
          <ac:chgData name="中西　明美" userId="ad20850b-9037-42db-94d9-c8fab9eed0f8" providerId="ADAL" clId="{D3852E9C-0E5B-44E6-A47A-85051DB82089}" dt="2024-04-01T06:38:30.564" v="996" actId="1035"/>
          <ac:cxnSpMkLst>
            <pc:docMk/>
            <pc:sldMk cId="1674937613" sldId="271"/>
            <ac:cxnSpMk id="24" creationId="{0AFEC26E-7BD6-46D3-BA2F-F4CBCB787471}"/>
          </ac:cxnSpMkLst>
        </pc:cxnChg>
      </pc:sldChg>
      <pc:sldChg chg="addSp delSp modSp add ord">
        <pc:chgData name="中西　明美" userId="ad20850b-9037-42db-94d9-c8fab9eed0f8" providerId="ADAL" clId="{D3852E9C-0E5B-44E6-A47A-85051DB82089}" dt="2024-04-01T06:43:05.995" v="1051" actId="692"/>
        <pc:sldMkLst>
          <pc:docMk/>
          <pc:sldMk cId="1783495734" sldId="272"/>
        </pc:sldMkLst>
        <pc:spChg chg="mod">
          <ac:chgData name="中西　明美" userId="ad20850b-9037-42db-94d9-c8fab9eed0f8" providerId="ADAL" clId="{D3852E9C-0E5B-44E6-A47A-85051DB82089}" dt="2024-04-01T06:17:05.510" v="779" actId="403"/>
          <ac:spMkLst>
            <pc:docMk/>
            <pc:sldMk cId="1783495734" sldId="272"/>
            <ac:spMk id="7" creationId="{4EBD19B4-D04C-40B1-808B-969F36D44CE3}"/>
          </ac:spMkLst>
        </pc:spChg>
        <pc:spChg chg="mod">
          <ac:chgData name="中西　明美" userId="ad20850b-9037-42db-94d9-c8fab9eed0f8" providerId="ADAL" clId="{D3852E9C-0E5B-44E6-A47A-85051DB82089}" dt="2024-04-01T06:17:13.558" v="781" actId="403"/>
          <ac:spMkLst>
            <pc:docMk/>
            <pc:sldMk cId="1783495734" sldId="272"/>
            <ac:spMk id="8" creationId="{ABC5B5B3-7C6C-4752-A3A3-2BC16038F4B2}"/>
          </ac:spMkLst>
        </pc:spChg>
        <pc:spChg chg="mod">
          <ac:chgData name="中西　明美" userId="ad20850b-9037-42db-94d9-c8fab9eed0f8" providerId="ADAL" clId="{D3852E9C-0E5B-44E6-A47A-85051DB82089}" dt="2024-04-01T06:17:10.083" v="780" actId="403"/>
          <ac:spMkLst>
            <pc:docMk/>
            <pc:sldMk cId="1783495734" sldId="272"/>
            <ac:spMk id="9" creationId="{93E9D1EE-F83D-4243-A569-5C81A722A7D6}"/>
          </ac:spMkLst>
        </pc:spChg>
        <pc:spChg chg="mod">
          <ac:chgData name="中西　明美" userId="ad20850b-9037-42db-94d9-c8fab9eed0f8" providerId="ADAL" clId="{D3852E9C-0E5B-44E6-A47A-85051DB82089}" dt="2024-04-01T06:17:27.540" v="782" actId="1076"/>
          <ac:spMkLst>
            <pc:docMk/>
            <pc:sldMk cId="1783495734" sldId="272"/>
            <ac:spMk id="10" creationId="{F24F6031-13F6-41DD-A006-1DDB237EA451}"/>
          </ac:spMkLst>
        </pc:spChg>
        <pc:spChg chg="add mod topLvl">
          <ac:chgData name="中西　明美" userId="ad20850b-9037-42db-94d9-c8fab9eed0f8" providerId="ADAL" clId="{D3852E9C-0E5B-44E6-A47A-85051DB82089}" dt="2024-04-01T06:15:49.366" v="753" actId="165"/>
          <ac:spMkLst>
            <pc:docMk/>
            <pc:sldMk cId="1783495734" sldId="272"/>
            <ac:spMk id="11" creationId="{D85E14F8-963D-4686-8D4D-7E5B9D63712B}"/>
          </ac:spMkLst>
        </pc:spChg>
        <pc:spChg chg="add mod topLvl">
          <ac:chgData name="中西　明美" userId="ad20850b-9037-42db-94d9-c8fab9eed0f8" providerId="ADAL" clId="{D3852E9C-0E5B-44E6-A47A-85051DB82089}" dt="2024-04-01T06:15:49.366" v="753" actId="165"/>
          <ac:spMkLst>
            <pc:docMk/>
            <pc:sldMk cId="1783495734" sldId="272"/>
            <ac:spMk id="12" creationId="{9D516697-4EC7-45D2-A8BA-8D3C24C3077B}"/>
          </ac:spMkLst>
        </pc:spChg>
        <pc:spChg chg="add mod topLvl">
          <ac:chgData name="中西　明美" userId="ad20850b-9037-42db-94d9-c8fab9eed0f8" providerId="ADAL" clId="{D3852E9C-0E5B-44E6-A47A-85051DB82089}" dt="2024-04-01T06:15:49.366" v="753" actId="165"/>
          <ac:spMkLst>
            <pc:docMk/>
            <pc:sldMk cId="1783495734" sldId="272"/>
            <ac:spMk id="13" creationId="{524D68EB-987A-4E27-8E3C-8CE434A88501}"/>
          </ac:spMkLst>
        </pc:spChg>
        <pc:spChg chg="add mod topLvl">
          <ac:chgData name="中西　明美" userId="ad20850b-9037-42db-94d9-c8fab9eed0f8" providerId="ADAL" clId="{D3852E9C-0E5B-44E6-A47A-85051DB82089}" dt="2024-04-01T06:15:49.366" v="753" actId="165"/>
          <ac:spMkLst>
            <pc:docMk/>
            <pc:sldMk cId="1783495734" sldId="272"/>
            <ac:spMk id="14" creationId="{09BE1BDE-76A3-484E-84F1-A5D83C6BFA14}"/>
          </ac:spMkLst>
        </pc:spChg>
        <pc:spChg chg="add mod topLvl">
          <ac:chgData name="中西　明美" userId="ad20850b-9037-42db-94d9-c8fab9eed0f8" providerId="ADAL" clId="{D3852E9C-0E5B-44E6-A47A-85051DB82089}" dt="2024-04-01T06:27:43.702" v="794" actId="1036"/>
          <ac:spMkLst>
            <pc:docMk/>
            <pc:sldMk cId="1783495734" sldId="272"/>
            <ac:spMk id="16" creationId="{C6223B6A-DF71-4955-A2D3-4944188AFED5}"/>
          </ac:spMkLst>
        </pc:spChg>
        <pc:spChg chg="add mod topLvl">
          <ac:chgData name="中西　明美" userId="ad20850b-9037-42db-94d9-c8fab9eed0f8" providerId="ADAL" clId="{D3852E9C-0E5B-44E6-A47A-85051DB82089}" dt="2024-04-01T06:27:43.702" v="794" actId="1036"/>
          <ac:spMkLst>
            <pc:docMk/>
            <pc:sldMk cId="1783495734" sldId="272"/>
            <ac:spMk id="17" creationId="{AB7DEF0F-9C0B-49B5-9742-3D7603CD369E}"/>
          </ac:spMkLst>
        </pc:spChg>
        <pc:spChg chg="add mod topLvl">
          <ac:chgData name="中西　明美" userId="ad20850b-9037-42db-94d9-c8fab9eed0f8" providerId="ADAL" clId="{D3852E9C-0E5B-44E6-A47A-85051DB82089}" dt="2024-04-01T06:27:43.702" v="794" actId="1036"/>
          <ac:spMkLst>
            <pc:docMk/>
            <pc:sldMk cId="1783495734" sldId="272"/>
            <ac:spMk id="19" creationId="{A9D8DB0A-E630-4BD8-AF5A-9DA0C1F7A670}"/>
          </ac:spMkLst>
        </pc:spChg>
        <pc:spChg chg="add mod topLvl">
          <ac:chgData name="中西　明美" userId="ad20850b-9037-42db-94d9-c8fab9eed0f8" providerId="ADAL" clId="{D3852E9C-0E5B-44E6-A47A-85051DB82089}" dt="2024-04-01T06:15:49.366" v="753" actId="165"/>
          <ac:spMkLst>
            <pc:docMk/>
            <pc:sldMk cId="1783495734" sldId="272"/>
            <ac:spMk id="20" creationId="{193A0FE1-324D-41D0-A7F8-8A454ED5D36E}"/>
          </ac:spMkLst>
        </pc:spChg>
        <pc:grpChg chg="add mod topLvl">
          <ac:chgData name="中西　明美" userId="ad20850b-9037-42db-94d9-c8fab9eed0f8" providerId="ADAL" clId="{D3852E9C-0E5B-44E6-A47A-85051DB82089}" dt="2024-04-01T06:27:43.702" v="794" actId="1036"/>
          <ac:grpSpMkLst>
            <pc:docMk/>
            <pc:sldMk cId="1783495734" sldId="272"/>
            <ac:grpSpMk id="5" creationId="{41C23673-F045-4DAE-BBC8-C9F0C65F2DF2}"/>
          </ac:grpSpMkLst>
        </pc:grpChg>
        <pc:grpChg chg="add del mod">
          <ac:chgData name="中西　明美" userId="ad20850b-9037-42db-94d9-c8fab9eed0f8" providerId="ADAL" clId="{D3852E9C-0E5B-44E6-A47A-85051DB82089}" dt="2024-04-01T06:15:49.366" v="753" actId="165"/>
          <ac:grpSpMkLst>
            <pc:docMk/>
            <pc:sldMk cId="1783495734" sldId="272"/>
            <ac:grpSpMk id="21" creationId="{A1112F02-DAEE-4435-A590-29331F536FC1}"/>
          </ac:grpSpMkLst>
        </pc:grpChg>
        <pc:picChg chg="add mod topLvl">
          <ac:chgData name="中西　明美" userId="ad20850b-9037-42db-94d9-c8fab9eed0f8" providerId="ADAL" clId="{D3852E9C-0E5B-44E6-A47A-85051DB82089}" dt="2024-04-01T06:27:43.702" v="794" actId="1036"/>
          <ac:picMkLst>
            <pc:docMk/>
            <pc:sldMk cId="1783495734" sldId="272"/>
            <ac:picMk id="15" creationId="{E04A9085-46D9-433F-81D7-052442BF260D}"/>
          </ac:picMkLst>
        </pc:picChg>
        <pc:cxnChg chg="add mod topLvl">
          <ac:chgData name="中西　明美" userId="ad20850b-9037-42db-94d9-c8fab9eed0f8" providerId="ADAL" clId="{D3852E9C-0E5B-44E6-A47A-85051DB82089}" dt="2024-04-01T06:43:05.995" v="1051" actId="692"/>
          <ac:cxnSpMkLst>
            <pc:docMk/>
            <pc:sldMk cId="1783495734" sldId="272"/>
            <ac:cxnSpMk id="18" creationId="{7821B877-CAFB-4472-B094-CABE4350186E}"/>
          </ac:cxnSpMkLst>
        </pc:cxnChg>
      </pc:sldChg>
    </pc:docChg>
  </pc:docChgLst>
  <pc:docChgLst>
    <pc:chgData name="中西　明美" userId="ad20850b-9037-42db-94d9-c8fab9eed0f8" providerId="ADAL" clId="{A92B1698-F0FE-4999-99F9-9877DABF3927}"/>
    <pc:docChg chg="custSel modSld">
      <pc:chgData name="中西　明美" userId="ad20850b-9037-42db-94d9-c8fab9eed0f8" providerId="ADAL" clId="{A92B1698-F0FE-4999-99F9-9877DABF3927}" dt="2024-04-05T02:58:39.056" v="41" actId="6549"/>
      <pc:docMkLst>
        <pc:docMk/>
      </pc:docMkLst>
      <pc:sldChg chg="modSp">
        <pc:chgData name="中西　明美" userId="ad20850b-9037-42db-94d9-c8fab9eed0f8" providerId="ADAL" clId="{A92B1698-F0FE-4999-99F9-9877DABF3927}" dt="2024-04-05T02:57:30.640" v="23" actId="20577"/>
        <pc:sldMkLst>
          <pc:docMk/>
          <pc:sldMk cId="2755982868" sldId="258"/>
        </pc:sldMkLst>
        <pc:spChg chg="mod">
          <ac:chgData name="中西　明美" userId="ad20850b-9037-42db-94d9-c8fab9eed0f8" providerId="ADAL" clId="{A92B1698-F0FE-4999-99F9-9877DABF3927}" dt="2024-04-05T02:57:30.640" v="23" actId="20577"/>
          <ac:spMkLst>
            <pc:docMk/>
            <pc:sldMk cId="2755982868" sldId="258"/>
            <ac:spMk id="16" creationId="{483CF6E2-D134-4314-AAA6-3EB78066FA65}"/>
          </ac:spMkLst>
        </pc:spChg>
      </pc:sldChg>
      <pc:sldChg chg="modSp">
        <pc:chgData name="中西　明美" userId="ad20850b-9037-42db-94d9-c8fab9eed0f8" providerId="ADAL" clId="{A92B1698-F0FE-4999-99F9-9877DABF3927}" dt="2024-04-05T02:57:27.680" v="22" actId="20577"/>
        <pc:sldMkLst>
          <pc:docMk/>
          <pc:sldMk cId="1184491441" sldId="259"/>
        </pc:sldMkLst>
        <pc:spChg chg="mod">
          <ac:chgData name="中西　明美" userId="ad20850b-9037-42db-94d9-c8fab9eed0f8" providerId="ADAL" clId="{A92B1698-F0FE-4999-99F9-9877DABF3927}" dt="2024-04-05T02:57:27.680" v="22" actId="20577"/>
          <ac:spMkLst>
            <pc:docMk/>
            <pc:sldMk cId="1184491441" sldId="259"/>
            <ac:spMk id="12" creationId="{DC087343-0963-45CD-972C-AA452A64F5D3}"/>
          </ac:spMkLst>
        </pc:spChg>
      </pc:sldChg>
      <pc:sldChg chg="modSp">
        <pc:chgData name="中西　明美" userId="ad20850b-9037-42db-94d9-c8fab9eed0f8" providerId="ADAL" clId="{A92B1698-F0FE-4999-99F9-9877DABF3927}" dt="2024-04-05T02:58:39.056" v="41" actId="6549"/>
        <pc:sldMkLst>
          <pc:docMk/>
          <pc:sldMk cId="3012545860" sldId="260"/>
        </pc:sldMkLst>
        <pc:spChg chg="mod">
          <ac:chgData name="中西　明美" userId="ad20850b-9037-42db-94d9-c8fab9eed0f8" providerId="ADAL" clId="{A92B1698-F0FE-4999-99F9-9877DABF3927}" dt="2024-04-05T02:58:39.056" v="41" actId="6549"/>
          <ac:spMkLst>
            <pc:docMk/>
            <pc:sldMk cId="3012545860" sldId="260"/>
            <ac:spMk id="10" creationId="{DC4F90E7-855B-44E3-BF21-945628996989}"/>
          </ac:spMkLst>
        </pc:spChg>
      </pc:sldChg>
      <pc:sldChg chg="modSp">
        <pc:chgData name="中西　明美" userId="ad20850b-9037-42db-94d9-c8fab9eed0f8" providerId="ADAL" clId="{A92B1698-F0FE-4999-99F9-9877DABF3927}" dt="2024-04-05T02:57:21.008" v="20" actId="20577"/>
        <pc:sldMkLst>
          <pc:docMk/>
          <pc:sldMk cId="4099604285" sldId="261"/>
        </pc:sldMkLst>
        <pc:spChg chg="mod">
          <ac:chgData name="中西　明美" userId="ad20850b-9037-42db-94d9-c8fab9eed0f8" providerId="ADAL" clId="{A92B1698-F0FE-4999-99F9-9877DABF3927}" dt="2024-04-05T02:57:21.008" v="20" actId="20577"/>
          <ac:spMkLst>
            <pc:docMk/>
            <pc:sldMk cId="4099604285" sldId="261"/>
            <ac:spMk id="7" creationId="{61BBA6CF-E19F-4A87-9085-A1804DCF29EC}"/>
          </ac:spMkLst>
        </pc:spChg>
      </pc:sldChg>
      <pc:sldChg chg="modSp">
        <pc:chgData name="中西　明美" userId="ad20850b-9037-42db-94d9-c8fab9eed0f8" providerId="ADAL" clId="{A92B1698-F0FE-4999-99F9-9877DABF3927}" dt="2024-04-05T02:58:16.051" v="37" actId="20577"/>
        <pc:sldMkLst>
          <pc:docMk/>
          <pc:sldMk cId="715550903" sldId="262"/>
        </pc:sldMkLst>
        <pc:spChg chg="mod">
          <ac:chgData name="中西　明美" userId="ad20850b-9037-42db-94d9-c8fab9eed0f8" providerId="ADAL" clId="{A92B1698-F0FE-4999-99F9-9877DABF3927}" dt="2024-04-05T02:58:08.308" v="34" actId="20577"/>
          <ac:spMkLst>
            <pc:docMk/>
            <pc:sldMk cId="715550903" sldId="262"/>
            <ac:spMk id="28" creationId="{5C3758D1-B0FC-4A26-820A-D69B53881AC9}"/>
          </ac:spMkLst>
        </pc:spChg>
        <pc:spChg chg="mod">
          <ac:chgData name="中西　明美" userId="ad20850b-9037-42db-94d9-c8fab9eed0f8" providerId="ADAL" clId="{A92B1698-F0FE-4999-99F9-9877DABF3927}" dt="2024-04-05T02:58:16.051" v="37" actId="20577"/>
          <ac:spMkLst>
            <pc:docMk/>
            <pc:sldMk cId="715550903" sldId="262"/>
            <ac:spMk id="30" creationId="{6B8B3FD8-14FF-4A87-A9DC-EF6ED1472E45}"/>
          </ac:spMkLst>
        </pc:spChg>
      </pc:sldChg>
      <pc:sldChg chg="addSp delSp modSp">
        <pc:chgData name="中西　明美" userId="ad20850b-9037-42db-94d9-c8fab9eed0f8" providerId="ADAL" clId="{A92B1698-F0FE-4999-99F9-9877DABF3927}" dt="2024-04-05T02:56:42.977" v="15" actId="20577"/>
        <pc:sldMkLst>
          <pc:docMk/>
          <pc:sldMk cId="545937673" sldId="268"/>
        </pc:sldMkLst>
        <pc:spChg chg="mod topLvl">
          <ac:chgData name="中西　明美" userId="ad20850b-9037-42db-94d9-c8fab9eed0f8" providerId="ADAL" clId="{A92B1698-F0FE-4999-99F9-9877DABF3927}" dt="2024-04-01T12:39:25.507" v="1" actId="165"/>
          <ac:spMkLst>
            <pc:docMk/>
            <pc:sldMk cId="545937673" sldId="268"/>
            <ac:spMk id="5" creationId="{36EFC01F-58E9-4BEE-9D53-DB87C42C87CB}"/>
          </ac:spMkLst>
        </pc:spChg>
        <pc:spChg chg="mod topLvl">
          <ac:chgData name="中西　明美" userId="ad20850b-9037-42db-94d9-c8fab9eed0f8" providerId="ADAL" clId="{A92B1698-F0FE-4999-99F9-9877DABF3927}" dt="2024-04-01T12:39:25.507" v="1" actId="165"/>
          <ac:spMkLst>
            <pc:docMk/>
            <pc:sldMk cId="545937673" sldId="268"/>
            <ac:spMk id="6" creationId="{DACCDC8D-3E20-4801-BC7C-1C9B8E77321E}"/>
          </ac:spMkLst>
        </pc:spChg>
        <pc:spChg chg="mod topLvl">
          <ac:chgData name="中西　明美" userId="ad20850b-9037-42db-94d9-c8fab9eed0f8" providerId="ADAL" clId="{A92B1698-F0FE-4999-99F9-9877DABF3927}" dt="2024-04-05T02:56:42.977" v="15" actId="20577"/>
          <ac:spMkLst>
            <pc:docMk/>
            <pc:sldMk cId="545937673" sldId="268"/>
            <ac:spMk id="7" creationId="{D648C216-B1D8-4726-950F-2FE753723F82}"/>
          </ac:spMkLst>
        </pc:spChg>
        <pc:spChg chg="mod topLvl">
          <ac:chgData name="中西　明美" userId="ad20850b-9037-42db-94d9-c8fab9eed0f8" providerId="ADAL" clId="{A92B1698-F0FE-4999-99F9-9877DABF3927}" dt="2024-04-01T12:39:25.507" v="1" actId="165"/>
          <ac:spMkLst>
            <pc:docMk/>
            <pc:sldMk cId="545937673" sldId="268"/>
            <ac:spMk id="8" creationId="{07AD0BE7-9DFC-4C12-84D8-502418C02D4E}"/>
          </ac:spMkLst>
        </pc:spChg>
        <pc:spChg chg="mod topLvl">
          <ac:chgData name="中西　明美" userId="ad20850b-9037-42db-94d9-c8fab9eed0f8" providerId="ADAL" clId="{A92B1698-F0FE-4999-99F9-9877DABF3927}" dt="2024-04-01T12:39:25.507" v="1" actId="165"/>
          <ac:spMkLst>
            <pc:docMk/>
            <pc:sldMk cId="545937673" sldId="268"/>
            <ac:spMk id="19" creationId="{E8EB5A43-C0C7-4727-A7C9-E2B143A3207B}"/>
          </ac:spMkLst>
        </pc:spChg>
        <pc:spChg chg="mod">
          <ac:chgData name="中西　明美" userId="ad20850b-9037-42db-94d9-c8fab9eed0f8" providerId="ADAL" clId="{A92B1698-F0FE-4999-99F9-9877DABF3927}" dt="2024-04-01T12:40:02.721" v="13" actId="403"/>
          <ac:spMkLst>
            <pc:docMk/>
            <pc:sldMk cId="545937673" sldId="268"/>
            <ac:spMk id="22" creationId="{20A4D59B-54BB-4E4F-B54C-CF7743B64650}"/>
          </ac:spMkLst>
        </pc:spChg>
        <pc:spChg chg="mod">
          <ac:chgData name="中西　明美" userId="ad20850b-9037-42db-94d9-c8fab9eed0f8" providerId="ADAL" clId="{A92B1698-F0FE-4999-99F9-9877DABF3927}" dt="2024-04-01T12:40:02.721" v="13" actId="403"/>
          <ac:spMkLst>
            <pc:docMk/>
            <pc:sldMk cId="545937673" sldId="268"/>
            <ac:spMk id="26" creationId="{5393C4ED-D198-49A3-A0E7-E76CF2ABFF67}"/>
          </ac:spMkLst>
        </pc:spChg>
        <pc:spChg chg="add mod">
          <ac:chgData name="中西　明美" userId="ad20850b-9037-42db-94d9-c8fab9eed0f8" providerId="ADAL" clId="{A92B1698-F0FE-4999-99F9-9877DABF3927}" dt="2024-04-01T12:40:02.721" v="13" actId="403"/>
          <ac:spMkLst>
            <pc:docMk/>
            <pc:sldMk cId="545937673" sldId="268"/>
            <ac:spMk id="31" creationId="{6B097753-6544-4680-97C6-91CF4B2EA8B6}"/>
          </ac:spMkLst>
        </pc:spChg>
        <pc:spChg chg="add mod">
          <ac:chgData name="中西　明美" userId="ad20850b-9037-42db-94d9-c8fab9eed0f8" providerId="ADAL" clId="{A92B1698-F0FE-4999-99F9-9877DABF3927}" dt="2024-04-01T12:40:02.721" v="13" actId="403"/>
          <ac:spMkLst>
            <pc:docMk/>
            <pc:sldMk cId="545937673" sldId="268"/>
            <ac:spMk id="32" creationId="{E7663027-F90F-4C45-9DD0-6554A7B7B1A7}"/>
          </ac:spMkLst>
        </pc:spChg>
        <pc:grpChg chg="del mod topLvl">
          <ac:chgData name="中西　明美" userId="ad20850b-9037-42db-94d9-c8fab9eed0f8" providerId="ADAL" clId="{A92B1698-F0FE-4999-99F9-9877DABF3927}" dt="2024-04-01T12:39:28.853" v="2" actId="478"/>
          <ac:grpSpMkLst>
            <pc:docMk/>
            <pc:sldMk cId="545937673" sldId="268"/>
            <ac:grpSpMk id="9" creationId="{8606F938-7A62-4A83-9997-C9BE684C6922}"/>
          </ac:grpSpMkLst>
        </pc:grpChg>
        <pc:grpChg chg="del mod">
          <ac:chgData name="中西　明美" userId="ad20850b-9037-42db-94d9-c8fab9eed0f8" providerId="ADAL" clId="{A92B1698-F0FE-4999-99F9-9877DABF3927}" dt="2024-04-01T12:39:25.507" v="1" actId="165"/>
          <ac:grpSpMkLst>
            <pc:docMk/>
            <pc:sldMk cId="545937673" sldId="268"/>
            <ac:grpSpMk id="20" creationId="{18F81CF7-C8AD-4156-B585-AB6A14F7351C}"/>
          </ac:grpSpMkLst>
        </pc:grpChg>
        <pc:grpChg chg="add mod">
          <ac:chgData name="中西　明美" userId="ad20850b-9037-42db-94d9-c8fab9eed0f8" providerId="ADAL" clId="{A92B1698-F0FE-4999-99F9-9877DABF3927}" dt="2024-04-01T12:39:48.011" v="5" actId="164"/>
          <ac:grpSpMkLst>
            <pc:docMk/>
            <pc:sldMk cId="545937673" sldId="268"/>
            <ac:grpSpMk id="21" creationId="{D61B7946-481B-4F51-A7EF-221C654667C7}"/>
          </ac:grpSpMkLst>
        </pc:grpChg>
        <pc:grpChg chg="add mod">
          <ac:chgData name="中西　明美" userId="ad20850b-9037-42db-94d9-c8fab9eed0f8" providerId="ADAL" clId="{A92B1698-F0FE-4999-99F9-9877DABF3927}" dt="2024-04-01T12:39:48.011" v="5" actId="164"/>
          <ac:grpSpMkLst>
            <pc:docMk/>
            <pc:sldMk cId="545937673" sldId="268"/>
            <ac:grpSpMk id="24" creationId="{3103D520-5FF8-4EBB-BFC0-1672A90D4F9B}"/>
          </ac:grpSpMkLst>
        </pc:grpChg>
        <pc:grpChg chg="add mod">
          <ac:chgData name="中西　明美" userId="ad20850b-9037-42db-94d9-c8fab9eed0f8" providerId="ADAL" clId="{A92B1698-F0FE-4999-99F9-9877DABF3927}" dt="2024-04-01T12:39:56.841" v="7" actId="1076"/>
          <ac:grpSpMkLst>
            <pc:docMk/>
            <pc:sldMk cId="545937673" sldId="268"/>
            <ac:grpSpMk id="33" creationId="{E69F0A77-5A0B-4371-BA4E-AE08D7328290}"/>
          </ac:grpSpMkLst>
        </pc:grpChg>
        <pc:picChg chg="add mod">
          <ac:chgData name="中西　明美" userId="ad20850b-9037-42db-94d9-c8fab9eed0f8" providerId="ADAL" clId="{A92B1698-F0FE-4999-99F9-9877DABF3927}" dt="2024-04-01T12:39:48.011" v="5" actId="164"/>
          <ac:picMkLst>
            <pc:docMk/>
            <pc:sldMk cId="545937673" sldId="268"/>
            <ac:picMk id="29" creationId="{28EBB998-BD22-4E1E-BFBF-E3894E2784C6}"/>
          </ac:picMkLst>
        </pc:picChg>
        <pc:picChg chg="add mod">
          <ac:chgData name="中西　明美" userId="ad20850b-9037-42db-94d9-c8fab9eed0f8" providerId="ADAL" clId="{A92B1698-F0FE-4999-99F9-9877DABF3927}" dt="2024-04-01T12:39:48.011" v="5" actId="164"/>
          <ac:picMkLst>
            <pc:docMk/>
            <pc:sldMk cId="545937673" sldId="268"/>
            <ac:picMk id="30" creationId="{A13D9055-6788-43B2-B262-10FBAB22A5D9}"/>
          </ac:picMkLst>
        </pc:picChg>
      </pc:sldChg>
      <pc:sldChg chg="modSp">
        <pc:chgData name="中西　明美" userId="ad20850b-9037-42db-94d9-c8fab9eed0f8" providerId="ADAL" clId="{A92B1698-F0FE-4999-99F9-9877DABF3927}" dt="2024-04-05T02:56:49.296" v="17" actId="20577"/>
        <pc:sldMkLst>
          <pc:docMk/>
          <pc:sldMk cId="2806177231" sldId="269"/>
        </pc:sldMkLst>
        <pc:spChg chg="mod">
          <ac:chgData name="中西　明美" userId="ad20850b-9037-42db-94d9-c8fab9eed0f8" providerId="ADAL" clId="{A92B1698-F0FE-4999-99F9-9877DABF3927}" dt="2024-04-05T02:56:49.296" v="17" actId="20577"/>
          <ac:spMkLst>
            <pc:docMk/>
            <pc:sldMk cId="2806177231" sldId="269"/>
            <ac:spMk id="7" creationId="{FA6C15C9-B58D-4053-82CE-32D8AABF9AB3}"/>
          </ac:spMkLst>
        </pc:spChg>
      </pc:sldChg>
      <pc:sldChg chg="modSp">
        <pc:chgData name="中西　明美" userId="ad20850b-9037-42db-94d9-c8fab9eed0f8" providerId="ADAL" clId="{A92B1698-F0FE-4999-99F9-9877DABF3927}" dt="2024-04-05T02:57:02.962" v="19" actId="20577"/>
        <pc:sldMkLst>
          <pc:docMk/>
          <pc:sldMk cId="1674937613" sldId="271"/>
        </pc:sldMkLst>
        <pc:spChg chg="mod">
          <ac:chgData name="中西　明美" userId="ad20850b-9037-42db-94d9-c8fab9eed0f8" providerId="ADAL" clId="{A92B1698-F0FE-4999-99F9-9877DABF3927}" dt="2024-04-05T02:57:02.962" v="19" actId="20577"/>
          <ac:spMkLst>
            <pc:docMk/>
            <pc:sldMk cId="1674937613" sldId="271"/>
            <ac:spMk id="7" creationId="{598775D0-7989-48C8-9372-45289C00783D}"/>
          </ac:spMkLst>
        </pc:spChg>
      </pc:sldChg>
      <pc:sldChg chg="modSp">
        <pc:chgData name="中西　明美" userId="ad20850b-9037-42db-94d9-c8fab9eed0f8" providerId="ADAL" clId="{A92B1698-F0FE-4999-99F9-9877DABF3927}" dt="2024-04-05T02:56:37.250" v="14" actId="20577"/>
        <pc:sldMkLst>
          <pc:docMk/>
          <pc:sldMk cId="1783495734" sldId="272"/>
        </pc:sldMkLst>
        <pc:spChg chg="mod">
          <ac:chgData name="中西　明美" userId="ad20850b-9037-42db-94d9-c8fab9eed0f8" providerId="ADAL" clId="{A92B1698-F0FE-4999-99F9-9877DABF3927}" dt="2024-04-05T02:56:37.250" v="14" actId="20577"/>
          <ac:spMkLst>
            <pc:docMk/>
            <pc:sldMk cId="1783495734" sldId="272"/>
            <ac:spMk id="13" creationId="{524D68EB-987A-4E27-8E3C-8CE434A88501}"/>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B80F2C8-FBAB-448C-A8EA-7A1D33F785C6}"/>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120FEB0B-5E6E-4342-A512-72946EDD4A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3392F68B-7D1E-4AB4-9BD6-BDEE02F890BC}"/>
              </a:ext>
            </a:extLst>
          </p:cNvPr>
          <p:cNvSpPr>
            <a:spLocks noGrp="1"/>
          </p:cNvSpPr>
          <p:nvPr>
            <p:ph type="dt" sz="half" idx="10"/>
          </p:nvPr>
        </p:nvSpPr>
        <p:spPr/>
        <p:txBody>
          <a:bodyPr/>
          <a:lstStyle/>
          <a:p>
            <a:fld id="{AE4BA83A-1B99-457A-B2BC-1577BE428D0B}" type="datetimeFigureOut">
              <a:rPr kumimoji="1" lang="ja-JP" altLang="en-US" smtClean="0"/>
              <a:t>2024/4/6</a:t>
            </a:fld>
            <a:endParaRPr kumimoji="1" lang="ja-JP" altLang="en-US"/>
          </a:p>
        </p:txBody>
      </p:sp>
      <p:sp>
        <p:nvSpPr>
          <p:cNvPr id="5" name="フッター プレースホルダー 4">
            <a:extLst>
              <a:ext uri="{FF2B5EF4-FFF2-40B4-BE49-F238E27FC236}">
                <a16:creationId xmlns:a16="http://schemas.microsoft.com/office/drawing/2014/main" id="{CB47B598-7B04-4EFB-8A00-5B458AC677C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F99F355-BEF0-49CC-85D0-CCD82A0EA3E8}"/>
              </a:ext>
            </a:extLst>
          </p:cNvPr>
          <p:cNvSpPr>
            <a:spLocks noGrp="1"/>
          </p:cNvSpPr>
          <p:nvPr>
            <p:ph type="sldNum" sz="quarter" idx="12"/>
          </p:nvPr>
        </p:nvSpPr>
        <p:spPr/>
        <p:txBody>
          <a:bodyPr/>
          <a:lstStyle/>
          <a:p>
            <a:fld id="{9BB96CE0-C1A2-42ED-AD11-019E89F42A44}" type="slidenum">
              <a:rPr kumimoji="1" lang="ja-JP" altLang="en-US" smtClean="0"/>
              <a:t>‹#›</a:t>
            </a:fld>
            <a:endParaRPr kumimoji="1" lang="ja-JP" altLang="en-US"/>
          </a:p>
        </p:txBody>
      </p:sp>
    </p:spTree>
    <p:extLst>
      <p:ext uri="{BB962C8B-B14F-4D97-AF65-F5344CB8AC3E}">
        <p14:creationId xmlns:p14="http://schemas.microsoft.com/office/powerpoint/2010/main" val="897863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6990C7-238B-44E2-9A0B-C90E4E52FAC4}"/>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A0F2F50C-9CE3-483E-91F5-E1B7FB51CFE9}"/>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2A0ABAD-956B-4251-85FB-AC375655C9CF}"/>
              </a:ext>
            </a:extLst>
          </p:cNvPr>
          <p:cNvSpPr>
            <a:spLocks noGrp="1"/>
          </p:cNvSpPr>
          <p:nvPr>
            <p:ph type="dt" sz="half" idx="10"/>
          </p:nvPr>
        </p:nvSpPr>
        <p:spPr/>
        <p:txBody>
          <a:bodyPr/>
          <a:lstStyle/>
          <a:p>
            <a:fld id="{AE4BA83A-1B99-457A-B2BC-1577BE428D0B}" type="datetimeFigureOut">
              <a:rPr kumimoji="1" lang="ja-JP" altLang="en-US" smtClean="0"/>
              <a:t>2024/4/6</a:t>
            </a:fld>
            <a:endParaRPr kumimoji="1" lang="ja-JP" altLang="en-US"/>
          </a:p>
        </p:txBody>
      </p:sp>
      <p:sp>
        <p:nvSpPr>
          <p:cNvPr id="5" name="フッター プレースホルダー 4">
            <a:extLst>
              <a:ext uri="{FF2B5EF4-FFF2-40B4-BE49-F238E27FC236}">
                <a16:creationId xmlns:a16="http://schemas.microsoft.com/office/drawing/2014/main" id="{9748D993-EA55-441B-AE8A-C844CD4E392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1452117-709E-4023-B44C-900FA153EAF5}"/>
              </a:ext>
            </a:extLst>
          </p:cNvPr>
          <p:cNvSpPr>
            <a:spLocks noGrp="1"/>
          </p:cNvSpPr>
          <p:nvPr>
            <p:ph type="sldNum" sz="quarter" idx="12"/>
          </p:nvPr>
        </p:nvSpPr>
        <p:spPr/>
        <p:txBody>
          <a:bodyPr/>
          <a:lstStyle/>
          <a:p>
            <a:fld id="{9BB96CE0-C1A2-42ED-AD11-019E89F42A44}" type="slidenum">
              <a:rPr kumimoji="1" lang="ja-JP" altLang="en-US" smtClean="0"/>
              <a:t>‹#›</a:t>
            </a:fld>
            <a:endParaRPr kumimoji="1" lang="ja-JP" altLang="en-US"/>
          </a:p>
        </p:txBody>
      </p:sp>
    </p:spTree>
    <p:extLst>
      <p:ext uri="{BB962C8B-B14F-4D97-AF65-F5344CB8AC3E}">
        <p14:creationId xmlns:p14="http://schemas.microsoft.com/office/powerpoint/2010/main" val="414447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2E7BC38C-6C9B-44DE-98EB-4E2F89DE4655}"/>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A4DA5D5-7BBB-4DDB-B94A-E7A97BFA1061}"/>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03977A8-A4CB-4993-9EFD-C90A34DF6D4C}"/>
              </a:ext>
            </a:extLst>
          </p:cNvPr>
          <p:cNvSpPr>
            <a:spLocks noGrp="1"/>
          </p:cNvSpPr>
          <p:nvPr>
            <p:ph type="dt" sz="half" idx="10"/>
          </p:nvPr>
        </p:nvSpPr>
        <p:spPr/>
        <p:txBody>
          <a:bodyPr/>
          <a:lstStyle/>
          <a:p>
            <a:fld id="{AE4BA83A-1B99-457A-B2BC-1577BE428D0B}" type="datetimeFigureOut">
              <a:rPr kumimoji="1" lang="ja-JP" altLang="en-US" smtClean="0"/>
              <a:t>2024/4/6</a:t>
            </a:fld>
            <a:endParaRPr kumimoji="1" lang="ja-JP" altLang="en-US"/>
          </a:p>
        </p:txBody>
      </p:sp>
      <p:sp>
        <p:nvSpPr>
          <p:cNvPr id="5" name="フッター プレースホルダー 4">
            <a:extLst>
              <a:ext uri="{FF2B5EF4-FFF2-40B4-BE49-F238E27FC236}">
                <a16:creationId xmlns:a16="http://schemas.microsoft.com/office/drawing/2014/main" id="{1942FD64-4645-4DB3-AC9F-773C86D452F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6EDE208-FB25-45EB-8030-66FBFE20B03D}"/>
              </a:ext>
            </a:extLst>
          </p:cNvPr>
          <p:cNvSpPr>
            <a:spLocks noGrp="1"/>
          </p:cNvSpPr>
          <p:nvPr>
            <p:ph type="sldNum" sz="quarter" idx="12"/>
          </p:nvPr>
        </p:nvSpPr>
        <p:spPr/>
        <p:txBody>
          <a:bodyPr/>
          <a:lstStyle/>
          <a:p>
            <a:fld id="{9BB96CE0-C1A2-42ED-AD11-019E89F42A44}" type="slidenum">
              <a:rPr kumimoji="1" lang="ja-JP" altLang="en-US" smtClean="0"/>
              <a:t>‹#›</a:t>
            </a:fld>
            <a:endParaRPr kumimoji="1" lang="ja-JP" altLang="en-US"/>
          </a:p>
        </p:txBody>
      </p:sp>
    </p:spTree>
    <p:extLst>
      <p:ext uri="{BB962C8B-B14F-4D97-AF65-F5344CB8AC3E}">
        <p14:creationId xmlns:p14="http://schemas.microsoft.com/office/powerpoint/2010/main" val="4200278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ECF370E-330B-4C2C-9FF3-187F1FE59709}"/>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77706A1-97FD-4737-95D9-C8B96F6F14D5}"/>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2B2CECB-019F-4B95-975A-12424634997C}"/>
              </a:ext>
            </a:extLst>
          </p:cNvPr>
          <p:cNvSpPr>
            <a:spLocks noGrp="1"/>
          </p:cNvSpPr>
          <p:nvPr>
            <p:ph type="dt" sz="half" idx="10"/>
          </p:nvPr>
        </p:nvSpPr>
        <p:spPr/>
        <p:txBody>
          <a:bodyPr/>
          <a:lstStyle/>
          <a:p>
            <a:fld id="{AE4BA83A-1B99-457A-B2BC-1577BE428D0B}" type="datetimeFigureOut">
              <a:rPr kumimoji="1" lang="ja-JP" altLang="en-US" smtClean="0"/>
              <a:t>2024/4/6</a:t>
            </a:fld>
            <a:endParaRPr kumimoji="1" lang="ja-JP" altLang="en-US"/>
          </a:p>
        </p:txBody>
      </p:sp>
      <p:sp>
        <p:nvSpPr>
          <p:cNvPr id="5" name="フッター プレースホルダー 4">
            <a:extLst>
              <a:ext uri="{FF2B5EF4-FFF2-40B4-BE49-F238E27FC236}">
                <a16:creationId xmlns:a16="http://schemas.microsoft.com/office/drawing/2014/main" id="{A4CCB6F0-451F-49E9-9C0F-F145EADEF07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8B4597E-4ED8-4A24-A246-928E10F5463B}"/>
              </a:ext>
            </a:extLst>
          </p:cNvPr>
          <p:cNvSpPr>
            <a:spLocks noGrp="1"/>
          </p:cNvSpPr>
          <p:nvPr>
            <p:ph type="sldNum" sz="quarter" idx="12"/>
          </p:nvPr>
        </p:nvSpPr>
        <p:spPr/>
        <p:txBody>
          <a:bodyPr/>
          <a:lstStyle/>
          <a:p>
            <a:fld id="{9BB96CE0-C1A2-42ED-AD11-019E89F42A44}" type="slidenum">
              <a:rPr kumimoji="1" lang="ja-JP" altLang="en-US" smtClean="0"/>
              <a:t>‹#›</a:t>
            </a:fld>
            <a:endParaRPr kumimoji="1" lang="ja-JP" altLang="en-US"/>
          </a:p>
        </p:txBody>
      </p:sp>
    </p:spTree>
    <p:extLst>
      <p:ext uri="{BB962C8B-B14F-4D97-AF65-F5344CB8AC3E}">
        <p14:creationId xmlns:p14="http://schemas.microsoft.com/office/powerpoint/2010/main" val="2910051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E58A806-4710-4ADE-B317-15391DB1F688}"/>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A13B74D-A82A-427A-9523-4D781EFA8D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94A398D6-08F9-49BA-A259-44DE38E67815}"/>
              </a:ext>
            </a:extLst>
          </p:cNvPr>
          <p:cNvSpPr>
            <a:spLocks noGrp="1"/>
          </p:cNvSpPr>
          <p:nvPr>
            <p:ph type="dt" sz="half" idx="10"/>
          </p:nvPr>
        </p:nvSpPr>
        <p:spPr/>
        <p:txBody>
          <a:bodyPr/>
          <a:lstStyle/>
          <a:p>
            <a:fld id="{AE4BA83A-1B99-457A-B2BC-1577BE428D0B}" type="datetimeFigureOut">
              <a:rPr kumimoji="1" lang="ja-JP" altLang="en-US" smtClean="0"/>
              <a:t>2024/4/6</a:t>
            </a:fld>
            <a:endParaRPr kumimoji="1" lang="ja-JP" altLang="en-US"/>
          </a:p>
        </p:txBody>
      </p:sp>
      <p:sp>
        <p:nvSpPr>
          <p:cNvPr id="5" name="フッター プレースホルダー 4">
            <a:extLst>
              <a:ext uri="{FF2B5EF4-FFF2-40B4-BE49-F238E27FC236}">
                <a16:creationId xmlns:a16="http://schemas.microsoft.com/office/drawing/2014/main" id="{40E888A8-3341-455C-B659-708E1F06BF8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E4E2BD2-5DD1-4196-95EA-9FC1C7DB17FE}"/>
              </a:ext>
            </a:extLst>
          </p:cNvPr>
          <p:cNvSpPr>
            <a:spLocks noGrp="1"/>
          </p:cNvSpPr>
          <p:nvPr>
            <p:ph type="sldNum" sz="quarter" idx="12"/>
          </p:nvPr>
        </p:nvSpPr>
        <p:spPr/>
        <p:txBody>
          <a:bodyPr/>
          <a:lstStyle/>
          <a:p>
            <a:fld id="{9BB96CE0-C1A2-42ED-AD11-019E89F42A44}" type="slidenum">
              <a:rPr kumimoji="1" lang="ja-JP" altLang="en-US" smtClean="0"/>
              <a:t>‹#›</a:t>
            </a:fld>
            <a:endParaRPr kumimoji="1" lang="ja-JP" altLang="en-US"/>
          </a:p>
        </p:txBody>
      </p:sp>
    </p:spTree>
    <p:extLst>
      <p:ext uri="{BB962C8B-B14F-4D97-AF65-F5344CB8AC3E}">
        <p14:creationId xmlns:p14="http://schemas.microsoft.com/office/powerpoint/2010/main" val="166662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D36C738-CF19-4597-AA6D-584EE46CC16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FFBD3C8-9AC4-4238-8270-3235A09A3617}"/>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9F433F61-2DF6-4282-93E7-2473C3110752}"/>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8763A0B1-4E50-49C6-A262-7FBA13C0982C}"/>
              </a:ext>
            </a:extLst>
          </p:cNvPr>
          <p:cNvSpPr>
            <a:spLocks noGrp="1"/>
          </p:cNvSpPr>
          <p:nvPr>
            <p:ph type="dt" sz="half" idx="10"/>
          </p:nvPr>
        </p:nvSpPr>
        <p:spPr/>
        <p:txBody>
          <a:bodyPr/>
          <a:lstStyle/>
          <a:p>
            <a:fld id="{AE4BA83A-1B99-457A-B2BC-1577BE428D0B}" type="datetimeFigureOut">
              <a:rPr kumimoji="1" lang="ja-JP" altLang="en-US" smtClean="0"/>
              <a:t>2024/4/6</a:t>
            </a:fld>
            <a:endParaRPr kumimoji="1" lang="ja-JP" altLang="en-US"/>
          </a:p>
        </p:txBody>
      </p:sp>
      <p:sp>
        <p:nvSpPr>
          <p:cNvPr id="6" name="フッター プレースホルダー 5">
            <a:extLst>
              <a:ext uri="{FF2B5EF4-FFF2-40B4-BE49-F238E27FC236}">
                <a16:creationId xmlns:a16="http://schemas.microsoft.com/office/drawing/2014/main" id="{D8A09F87-839F-493E-BDB0-8C2340D9A1D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B4EDEC7-0806-481E-84C5-AF76705F9BBD}"/>
              </a:ext>
            </a:extLst>
          </p:cNvPr>
          <p:cNvSpPr>
            <a:spLocks noGrp="1"/>
          </p:cNvSpPr>
          <p:nvPr>
            <p:ph type="sldNum" sz="quarter" idx="12"/>
          </p:nvPr>
        </p:nvSpPr>
        <p:spPr/>
        <p:txBody>
          <a:bodyPr/>
          <a:lstStyle/>
          <a:p>
            <a:fld id="{9BB96CE0-C1A2-42ED-AD11-019E89F42A44}" type="slidenum">
              <a:rPr kumimoji="1" lang="ja-JP" altLang="en-US" smtClean="0"/>
              <a:t>‹#›</a:t>
            </a:fld>
            <a:endParaRPr kumimoji="1" lang="ja-JP" altLang="en-US"/>
          </a:p>
        </p:txBody>
      </p:sp>
    </p:spTree>
    <p:extLst>
      <p:ext uri="{BB962C8B-B14F-4D97-AF65-F5344CB8AC3E}">
        <p14:creationId xmlns:p14="http://schemas.microsoft.com/office/powerpoint/2010/main" val="3101287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508049C-7654-4704-B96E-8AC3E9529353}"/>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0C17E36-4F91-46FF-BF68-961F746039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71538E4A-D029-4831-83C4-470D1B61249D}"/>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0DFC99D9-B93A-4CC8-997D-DFEAF561E6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83FB57F5-6692-49A7-893D-D0092EB125F7}"/>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FD6609AC-0C8A-4FB2-B770-B6660DC8F1AA}"/>
              </a:ext>
            </a:extLst>
          </p:cNvPr>
          <p:cNvSpPr>
            <a:spLocks noGrp="1"/>
          </p:cNvSpPr>
          <p:nvPr>
            <p:ph type="dt" sz="half" idx="10"/>
          </p:nvPr>
        </p:nvSpPr>
        <p:spPr/>
        <p:txBody>
          <a:bodyPr/>
          <a:lstStyle/>
          <a:p>
            <a:fld id="{AE4BA83A-1B99-457A-B2BC-1577BE428D0B}" type="datetimeFigureOut">
              <a:rPr kumimoji="1" lang="ja-JP" altLang="en-US" smtClean="0"/>
              <a:t>2024/4/6</a:t>
            </a:fld>
            <a:endParaRPr kumimoji="1" lang="ja-JP" altLang="en-US"/>
          </a:p>
        </p:txBody>
      </p:sp>
      <p:sp>
        <p:nvSpPr>
          <p:cNvPr id="8" name="フッター プレースホルダー 7">
            <a:extLst>
              <a:ext uri="{FF2B5EF4-FFF2-40B4-BE49-F238E27FC236}">
                <a16:creationId xmlns:a16="http://schemas.microsoft.com/office/drawing/2014/main" id="{BC150A63-8D59-4FA5-9C77-5EEE71E20342}"/>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7462D61C-A6A0-4E72-8DBE-32F0201ADFD4}"/>
              </a:ext>
            </a:extLst>
          </p:cNvPr>
          <p:cNvSpPr>
            <a:spLocks noGrp="1"/>
          </p:cNvSpPr>
          <p:nvPr>
            <p:ph type="sldNum" sz="quarter" idx="12"/>
          </p:nvPr>
        </p:nvSpPr>
        <p:spPr/>
        <p:txBody>
          <a:bodyPr/>
          <a:lstStyle/>
          <a:p>
            <a:fld id="{9BB96CE0-C1A2-42ED-AD11-019E89F42A44}" type="slidenum">
              <a:rPr kumimoji="1" lang="ja-JP" altLang="en-US" smtClean="0"/>
              <a:t>‹#›</a:t>
            </a:fld>
            <a:endParaRPr kumimoji="1" lang="ja-JP" altLang="en-US"/>
          </a:p>
        </p:txBody>
      </p:sp>
    </p:spTree>
    <p:extLst>
      <p:ext uri="{BB962C8B-B14F-4D97-AF65-F5344CB8AC3E}">
        <p14:creationId xmlns:p14="http://schemas.microsoft.com/office/powerpoint/2010/main" val="3233541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316D24D-6256-47D0-B535-D242987AD7B3}"/>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9AAABE89-CEFA-4E88-964E-765F25065FEB}"/>
              </a:ext>
            </a:extLst>
          </p:cNvPr>
          <p:cNvSpPr>
            <a:spLocks noGrp="1"/>
          </p:cNvSpPr>
          <p:nvPr>
            <p:ph type="dt" sz="half" idx="10"/>
          </p:nvPr>
        </p:nvSpPr>
        <p:spPr/>
        <p:txBody>
          <a:bodyPr/>
          <a:lstStyle/>
          <a:p>
            <a:fld id="{AE4BA83A-1B99-457A-B2BC-1577BE428D0B}" type="datetimeFigureOut">
              <a:rPr kumimoji="1" lang="ja-JP" altLang="en-US" smtClean="0"/>
              <a:t>2024/4/6</a:t>
            </a:fld>
            <a:endParaRPr kumimoji="1" lang="ja-JP" altLang="en-US"/>
          </a:p>
        </p:txBody>
      </p:sp>
      <p:sp>
        <p:nvSpPr>
          <p:cNvPr id="4" name="フッター プレースホルダー 3">
            <a:extLst>
              <a:ext uri="{FF2B5EF4-FFF2-40B4-BE49-F238E27FC236}">
                <a16:creationId xmlns:a16="http://schemas.microsoft.com/office/drawing/2014/main" id="{5AC70106-86D9-466C-9DCA-A2D59AC944FC}"/>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99364062-CB2E-4A52-9FF7-C259046E3585}"/>
              </a:ext>
            </a:extLst>
          </p:cNvPr>
          <p:cNvSpPr>
            <a:spLocks noGrp="1"/>
          </p:cNvSpPr>
          <p:nvPr>
            <p:ph type="sldNum" sz="quarter" idx="12"/>
          </p:nvPr>
        </p:nvSpPr>
        <p:spPr/>
        <p:txBody>
          <a:bodyPr/>
          <a:lstStyle/>
          <a:p>
            <a:fld id="{9BB96CE0-C1A2-42ED-AD11-019E89F42A44}" type="slidenum">
              <a:rPr kumimoji="1" lang="ja-JP" altLang="en-US" smtClean="0"/>
              <a:t>‹#›</a:t>
            </a:fld>
            <a:endParaRPr kumimoji="1" lang="ja-JP" altLang="en-US"/>
          </a:p>
        </p:txBody>
      </p:sp>
    </p:spTree>
    <p:extLst>
      <p:ext uri="{BB962C8B-B14F-4D97-AF65-F5344CB8AC3E}">
        <p14:creationId xmlns:p14="http://schemas.microsoft.com/office/powerpoint/2010/main" val="3258830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F1D596AB-820D-4E87-9B05-B097139A1720}"/>
              </a:ext>
            </a:extLst>
          </p:cNvPr>
          <p:cNvSpPr>
            <a:spLocks noGrp="1"/>
          </p:cNvSpPr>
          <p:nvPr>
            <p:ph type="dt" sz="half" idx="10"/>
          </p:nvPr>
        </p:nvSpPr>
        <p:spPr/>
        <p:txBody>
          <a:bodyPr/>
          <a:lstStyle/>
          <a:p>
            <a:fld id="{AE4BA83A-1B99-457A-B2BC-1577BE428D0B}" type="datetimeFigureOut">
              <a:rPr kumimoji="1" lang="ja-JP" altLang="en-US" smtClean="0"/>
              <a:t>2024/4/6</a:t>
            </a:fld>
            <a:endParaRPr kumimoji="1" lang="ja-JP" altLang="en-US"/>
          </a:p>
        </p:txBody>
      </p:sp>
      <p:sp>
        <p:nvSpPr>
          <p:cNvPr id="3" name="フッター プレースホルダー 2">
            <a:extLst>
              <a:ext uri="{FF2B5EF4-FFF2-40B4-BE49-F238E27FC236}">
                <a16:creationId xmlns:a16="http://schemas.microsoft.com/office/drawing/2014/main" id="{73007C0A-CC06-4203-933E-BCDE9666CC7F}"/>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AD951068-B18D-4F71-9A49-DE1C03471657}"/>
              </a:ext>
            </a:extLst>
          </p:cNvPr>
          <p:cNvSpPr>
            <a:spLocks noGrp="1"/>
          </p:cNvSpPr>
          <p:nvPr>
            <p:ph type="sldNum" sz="quarter" idx="12"/>
          </p:nvPr>
        </p:nvSpPr>
        <p:spPr/>
        <p:txBody>
          <a:bodyPr/>
          <a:lstStyle/>
          <a:p>
            <a:fld id="{9BB96CE0-C1A2-42ED-AD11-019E89F42A44}" type="slidenum">
              <a:rPr kumimoji="1" lang="ja-JP" altLang="en-US" smtClean="0"/>
              <a:t>‹#›</a:t>
            </a:fld>
            <a:endParaRPr kumimoji="1" lang="ja-JP" altLang="en-US"/>
          </a:p>
        </p:txBody>
      </p:sp>
    </p:spTree>
    <p:extLst>
      <p:ext uri="{BB962C8B-B14F-4D97-AF65-F5344CB8AC3E}">
        <p14:creationId xmlns:p14="http://schemas.microsoft.com/office/powerpoint/2010/main" val="4208817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8AF49B-A236-4C97-99FB-A64F6EAC3F14}"/>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6088F71-DEF9-4B58-9DC3-ACE15B0208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8DF85232-ACC1-46E4-8AB6-42DE8D24C4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DD4B223E-DE95-4799-81D0-148A1EE97A38}"/>
              </a:ext>
            </a:extLst>
          </p:cNvPr>
          <p:cNvSpPr>
            <a:spLocks noGrp="1"/>
          </p:cNvSpPr>
          <p:nvPr>
            <p:ph type="dt" sz="half" idx="10"/>
          </p:nvPr>
        </p:nvSpPr>
        <p:spPr/>
        <p:txBody>
          <a:bodyPr/>
          <a:lstStyle/>
          <a:p>
            <a:fld id="{AE4BA83A-1B99-457A-B2BC-1577BE428D0B}" type="datetimeFigureOut">
              <a:rPr kumimoji="1" lang="ja-JP" altLang="en-US" smtClean="0"/>
              <a:t>2024/4/6</a:t>
            </a:fld>
            <a:endParaRPr kumimoji="1" lang="ja-JP" altLang="en-US"/>
          </a:p>
        </p:txBody>
      </p:sp>
      <p:sp>
        <p:nvSpPr>
          <p:cNvPr id="6" name="フッター プレースホルダー 5">
            <a:extLst>
              <a:ext uri="{FF2B5EF4-FFF2-40B4-BE49-F238E27FC236}">
                <a16:creationId xmlns:a16="http://schemas.microsoft.com/office/drawing/2014/main" id="{4022AA06-026E-41A6-840D-38EEB894435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1AE6951-ACBE-4C13-A118-1E9519B90BA9}"/>
              </a:ext>
            </a:extLst>
          </p:cNvPr>
          <p:cNvSpPr>
            <a:spLocks noGrp="1"/>
          </p:cNvSpPr>
          <p:nvPr>
            <p:ph type="sldNum" sz="quarter" idx="12"/>
          </p:nvPr>
        </p:nvSpPr>
        <p:spPr/>
        <p:txBody>
          <a:bodyPr/>
          <a:lstStyle/>
          <a:p>
            <a:fld id="{9BB96CE0-C1A2-42ED-AD11-019E89F42A44}" type="slidenum">
              <a:rPr kumimoji="1" lang="ja-JP" altLang="en-US" smtClean="0"/>
              <a:t>‹#›</a:t>
            </a:fld>
            <a:endParaRPr kumimoji="1" lang="ja-JP" altLang="en-US"/>
          </a:p>
        </p:txBody>
      </p:sp>
    </p:spTree>
    <p:extLst>
      <p:ext uri="{BB962C8B-B14F-4D97-AF65-F5344CB8AC3E}">
        <p14:creationId xmlns:p14="http://schemas.microsoft.com/office/powerpoint/2010/main" val="4293353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6EE0E79-50EB-4A2B-A06B-116E7ACAF5F5}"/>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9394075D-9CCC-48AD-AB1D-A79B4CA354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7F482CF7-7C5E-4E10-BEBF-5DB4A51361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D38F6EFB-5691-43E1-8C23-255B45EFD9F5}"/>
              </a:ext>
            </a:extLst>
          </p:cNvPr>
          <p:cNvSpPr>
            <a:spLocks noGrp="1"/>
          </p:cNvSpPr>
          <p:nvPr>
            <p:ph type="dt" sz="half" idx="10"/>
          </p:nvPr>
        </p:nvSpPr>
        <p:spPr/>
        <p:txBody>
          <a:bodyPr/>
          <a:lstStyle/>
          <a:p>
            <a:fld id="{AE4BA83A-1B99-457A-B2BC-1577BE428D0B}" type="datetimeFigureOut">
              <a:rPr kumimoji="1" lang="ja-JP" altLang="en-US" smtClean="0"/>
              <a:t>2024/4/6</a:t>
            </a:fld>
            <a:endParaRPr kumimoji="1" lang="ja-JP" altLang="en-US"/>
          </a:p>
        </p:txBody>
      </p:sp>
      <p:sp>
        <p:nvSpPr>
          <p:cNvPr id="6" name="フッター プレースホルダー 5">
            <a:extLst>
              <a:ext uri="{FF2B5EF4-FFF2-40B4-BE49-F238E27FC236}">
                <a16:creationId xmlns:a16="http://schemas.microsoft.com/office/drawing/2014/main" id="{5F57F845-0D14-4ED6-9743-00369B086BE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D70AF6B-32A6-4797-9E7D-E429BBF1D1BC}"/>
              </a:ext>
            </a:extLst>
          </p:cNvPr>
          <p:cNvSpPr>
            <a:spLocks noGrp="1"/>
          </p:cNvSpPr>
          <p:nvPr>
            <p:ph type="sldNum" sz="quarter" idx="12"/>
          </p:nvPr>
        </p:nvSpPr>
        <p:spPr/>
        <p:txBody>
          <a:bodyPr/>
          <a:lstStyle/>
          <a:p>
            <a:fld id="{9BB96CE0-C1A2-42ED-AD11-019E89F42A44}" type="slidenum">
              <a:rPr kumimoji="1" lang="ja-JP" altLang="en-US" smtClean="0"/>
              <a:t>‹#›</a:t>
            </a:fld>
            <a:endParaRPr kumimoji="1" lang="ja-JP" altLang="en-US"/>
          </a:p>
        </p:txBody>
      </p:sp>
    </p:spTree>
    <p:extLst>
      <p:ext uri="{BB962C8B-B14F-4D97-AF65-F5344CB8AC3E}">
        <p14:creationId xmlns:p14="http://schemas.microsoft.com/office/powerpoint/2010/main" val="103775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08E30796-E386-4941-B320-E301E3F920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82DF100-3C50-4240-9231-4C8AF8EF49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DCDC6A9-E31B-42C1-BEE8-3B5A2B7113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4BA83A-1B99-457A-B2BC-1577BE428D0B}" type="datetimeFigureOut">
              <a:rPr kumimoji="1" lang="ja-JP" altLang="en-US" smtClean="0"/>
              <a:t>2024/4/6</a:t>
            </a:fld>
            <a:endParaRPr kumimoji="1" lang="ja-JP" altLang="en-US"/>
          </a:p>
        </p:txBody>
      </p:sp>
      <p:sp>
        <p:nvSpPr>
          <p:cNvPr id="5" name="フッター プレースホルダー 4">
            <a:extLst>
              <a:ext uri="{FF2B5EF4-FFF2-40B4-BE49-F238E27FC236}">
                <a16:creationId xmlns:a16="http://schemas.microsoft.com/office/drawing/2014/main" id="{1716C1C1-6BEF-4577-88BD-C48E53252E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AF382030-C202-4AAA-9BB0-EA108EBE36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B96CE0-C1A2-42ED-AD11-019E89F42A44}" type="slidenum">
              <a:rPr kumimoji="1" lang="ja-JP" altLang="en-US" smtClean="0"/>
              <a:t>‹#›</a:t>
            </a:fld>
            <a:endParaRPr kumimoji="1" lang="ja-JP" altLang="en-US"/>
          </a:p>
        </p:txBody>
      </p:sp>
    </p:spTree>
    <p:extLst>
      <p:ext uri="{BB962C8B-B14F-4D97-AF65-F5344CB8AC3E}">
        <p14:creationId xmlns:p14="http://schemas.microsoft.com/office/powerpoint/2010/main" val="31310542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tmp"/></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7.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17498F7-C635-4A62-AD81-85AFDF56DC9E}"/>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455EBDB7-97A1-479F-95AE-F71949833D5F}"/>
              </a:ext>
            </a:extLst>
          </p:cNvPr>
          <p:cNvSpPr>
            <a:spLocks noGrp="1"/>
          </p:cNvSpPr>
          <p:nvPr>
            <p:ph idx="1"/>
          </p:nvPr>
        </p:nvSpPr>
        <p:spPr/>
        <p:txBody>
          <a:bodyPr/>
          <a:lstStyle/>
          <a:p>
            <a:endParaRPr kumimoji="1" lang="ja-JP" altLang="en-US"/>
          </a:p>
        </p:txBody>
      </p:sp>
      <p:sp>
        <p:nvSpPr>
          <p:cNvPr id="4" name="テキスト ボックス 3">
            <a:extLst>
              <a:ext uri="{FF2B5EF4-FFF2-40B4-BE49-F238E27FC236}">
                <a16:creationId xmlns:a16="http://schemas.microsoft.com/office/drawing/2014/main" id="{42644B39-6211-4B69-8E19-721E48C90FD4}"/>
              </a:ext>
            </a:extLst>
          </p:cNvPr>
          <p:cNvSpPr txBox="1"/>
          <p:nvPr/>
        </p:nvSpPr>
        <p:spPr>
          <a:xfrm>
            <a:off x="0" y="0"/>
            <a:ext cx="12192000" cy="6858000"/>
          </a:xfrm>
          <a:prstGeom prst="rect">
            <a:avLst/>
          </a:prstGeom>
          <a:solidFill>
            <a:srgbClr val="FFCCCC"/>
          </a:solidFill>
        </p:spPr>
        <p:txBody>
          <a:bodyPr wrap="square" rtlCol="0">
            <a:noAutofit/>
          </a:bodyPr>
          <a:lstStyle/>
          <a:p>
            <a:pPr algn="ctr"/>
            <a:endParaRPr kumimoji="1" lang="en-US" altLang="ja-JP" sz="8000" b="1" dirty="0">
              <a:solidFill>
                <a:schemeClr val="tx2">
                  <a:lumMod val="75000"/>
                </a:schemeClr>
              </a:solidFill>
            </a:endParaRPr>
          </a:p>
          <a:p>
            <a:pPr algn="ctr"/>
            <a:r>
              <a:rPr lang="ja-JP" altLang="en-US" sz="6600" b="1" dirty="0">
                <a:solidFill>
                  <a:schemeClr val="tx2">
                    <a:lumMod val="75000"/>
                  </a:schemeClr>
                </a:solidFill>
              </a:rPr>
              <a:t>よくかんで食べること</a:t>
            </a:r>
            <a:endParaRPr lang="en-US" altLang="ja-JP" sz="6600" b="1" dirty="0">
              <a:solidFill>
                <a:schemeClr val="tx2">
                  <a:lumMod val="75000"/>
                </a:schemeClr>
              </a:solidFill>
            </a:endParaRPr>
          </a:p>
          <a:p>
            <a:pPr algn="ctr"/>
            <a:endParaRPr lang="ja-JP" altLang="en-US" sz="1600" b="1" dirty="0">
              <a:solidFill>
                <a:schemeClr val="tx2">
                  <a:lumMod val="75000"/>
                </a:schemeClr>
              </a:solidFill>
            </a:endParaRPr>
          </a:p>
          <a:p>
            <a:pPr algn="ctr"/>
            <a:r>
              <a:rPr lang="ja-JP" altLang="en-US" sz="6600" b="1" dirty="0">
                <a:solidFill>
                  <a:schemeClr val="tx2">
                    <a:lumMod val="75000"/>
                  </a:schemeClr>
                </a:solidFill>
              </a:rPr>
              <a:t>よくかんで食べると</a:t>
            </a:r>
            <a:endParaRPr lang="en-US" altLang="ja-JP" sz="6600" b="1" dirty="0">
              <a:solidFill>
                <a:schemeClr val="tx2">
                  <a:lumMod val="75000"/>
                </a:schemeClr>
              </a:solidFill>
            </a:endParaRPr>
          </a:p>
          <a:p>
            <a:pPr algn="ctr"/>
            <a:r>
              <a:rPr lang="ja-JP" altLang="en-US" sz="6600" b="1" dirty="0">
                <a:solidFill>
                  <a:schemeClr val="tx2">
                    <a:lumMod val="75000"/>
                  </a:schemeClr>
                </a:solidFill>
              </a:rPr>
              <a:t>どんないいことがあるの？</a:t>
            </a:r>
          </a:p>
          <a:p>
            <a:pPr algn="ctr"/>
            <a:endParaRPr kumimoji="1" lang="ja-JP" altLang="en-US" sz="7200" b="1" dirty="0">
              <a:solidFill>
                <a:schemeClr val="tx2">
                  <a:lumMod val="75000"/>
                </a:schemeClr>
              </a:solidFill>
            </a:endParaRPr>
          </a:p>
        </p:txBody>
      </p:sp>
      <p:pic>
        <p:nvPicPr>
          <p:cNvPr id="5" name="Picture 2" descr="【歯のイラスト】ピカピカに輝く健康な歯のキャラクター">
            <a:extLst>
              <a:ext uri="{FF2B5EF4-FFF2-40B4-BE49-F238E27FC236}">
                <a16:creationId xmlns:a16="http://schemas.microsoft.com/office/drawing/2014/main" id="{FABCA4C5-A259-4A40-B50B-4811D069A5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0593" y="1062966"/>
            <a:ext cx="1255444" cy="125544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歯のイラスト】ピカピカに輝く健康な歯のキャラクター">
            <a:extLst>
              <a:ext uri="{FF2B5EF4-FFF2-40B4-BE49-F238E27FC236}">
                <a16:creationId xmlns:a16="http://schemas.microsoft.com/office/drawing/2014/main" id="{04BAF671-1ED6-4257-8BF1-324C98E99B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184" y="1062966"/>
            <a:ext cx="1255444" cy="1255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8632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55CFD40D-387C-4B5E-9732-20986EC27646}"/>
              </a:ext>
            </a:extLst>
          </p:cNvPr>
          <p:cNvGrpSpPr/>
          <p:nvPr/>
        </p:nvGrpSpPr>
        <p:grpSpPr>
          <a:xfrm>
            <a:off x="0" y="-89881"/>
            <a:ext cx="12229790" cy="610768"/>
            <a:chOff x="0" y="-89881"/>
            <a:chExt cx="12229790" cy="610768"/>
          </a:xfrm>
        </p:grpSpPr>
        <p:sp>
          <p:nvSpPr>
            <p:cNvPr id="3" name="テキスト ボックス 2">
              <a:extLst>
                <a:ext uri="{FF2B5EF4-FFF2-40B4-BE49-F238E27FC236}">
                  <a16:creationId xmlns:a16="http://schemas.microsoft.com/office/drawing/2014/main" id="{D92C6EDC-4789-4E17-8553-7641196025DA}"/>
                </a:ext>
              </a:extLst>
            </p:cNvPr>
            <p:cNvSpPr txBox="1"/>
            <p:nvPr/>
          </p:nvSpPr>
          <p:spPr>
            <a:xfrm>
              <a:off x="0" y="1234"/>
              <a:ext cx="12229790" cy="502579"/>
            </a:xfrm>
            <a:prstGeom prst="rect">
              <a:avLst/>
            </a:prstGeom>
            <a:solidFill>
              <a:srgbClr val="FFCCCC"/>
            </a:solidFill>
          </p:spPr>
          <p:txBody>
            <a:bodyPr wrap="square" rtlCol="0" anchor="ctr" anchorCtr="0">
              <a:noAutofit/>
            </a:bodyPr>
            <a:lstStyle/>
            <a:p>
              <a:r>
                <a:rPr lang="ja-JP" altLang="en-US" sz="2400" b="1" dirty="0" err="1">
                  <a:solidFill>
                    <a:schemeClr val="tx2">
                      <a:lumMod val="75000"/>
                    </a:schemeClr>
                  </a:solidFill>
                </a:rPr>
                <a:t>ー</a:t>
              </a:r>
              <a:r>
                <a:rPr lang="ja-JP" altLang="en-US" sz="2400" b="1" dirty="0">
                  <a:solidFill>
                    <a:schemeClr val="tx2">
                      <a:lumMod val="75000"/>
                    </a:schemeClr>
                  </a:solidFill>
                </a:rPr>
                <a:t>よくかんで食べることー よくかんで食べるとどんないいことがあるの？</a:t>
              </a:r>
            </a:p>
          </p:txBody>
        </p:sp>
        <p:pic>
          <p:nvPicPr>
            <p:cNvPr id="4" name="Picture 2" descr="【歯のイラスト】ピカピカに輝く健康な歯のキャラクター">
              <a:extLst>
                <a:ext uri="{FF2B5EF4-FFF2-40B4-BE49-F238E27FC236}">
                  <a16:creationId xmlns:a16="http://schemas.microsoft.com/office/drawing/2014/main" id="{904677E1-6553-42DE-B213-C56B200641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56793" y="-89881"/>
              <a:ext cx="610768" cy="610768"/>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テキスト ボックス 10">
            <a:extLst>
              <a:ext uri="{FF2B5EF4-FFF2-40B4-BE49-F238E27FC236}">
                <a16:creationId xmlns:a16="http://schemas.microsoft.com/office/drawing/2014/main" id="{D85E14F8-963D-4686-8D4D-7E5B9D63712B}"/>
              </a:ext>
            </a:extLst>
          </p:cNvPr>
          <p:cNvSpPr txBox="1"/>
          <p:nvPr/>
        </p:nvSpPr>
        <p:spPr>
          <a:xfrm>
            <a:off x="9273" y="1109640"/>
            <a:ext cx="12172189" cy="523221"/>
          </a:xfrm>
          <a:prstGeom prst="rect">
            <a:avLst/>
          </a:prstGeom>
          <a:solidFill>
            <a:schemeClr val="accent1">
              <a:lumMod val="20000"/>
              <a:lumOff val="80000"/>
            </a:schemeClr>
          </a:solidFill>
        </p:spPr>
        <p:txBody>
          <a:bodyPr wrap="square" rtlCol="0">
            <a:spAutoFit/>
          </a:bodyPr>
          <a:lstStyle/>
          <a:p>
            <a:r>
              <a:rPr kumimoji="1" lang="ja-JP" altLang="en-US" sz="2800" b="1" dirty="0">
                <a:solidFill>
                  <a:srgbClr val="0099FF"/>
                </a:solidFill>
              </a:rPr>
              <a:t>ガムをよく</a:t>
            </a:r>
            <a:r>
              <a:rPr lang="ja-JP" altLang="en-US" sz="2800" b="1" dirty="0">
                <a:solidFill>
                  <a:srgbClr val="0099FF"/>
                </a:solidFill>
              </a:rPr>
              <a:t>か</a:t>
            </a:r>
            <a:r>
              <a:rPr kumimoji="1" lang="ja-JP" altLang="en-US" sz="2800" b="1" dirty="0">
                <a:solidFill>
                  <a:srgbClr val="0099FF"/>
                </a:solidFill>
              </a:rPr>
              <a:t>むと痩せることができるか？　</a:t>
            </a:r>
            <a:endParaRPr kumimoji="1" lang="en-US" altLang="ja-JP" sz="2800" b="1" dirty="0">
              <a:solidFill>
                <a:srgbClr val="0099FF"/>
              </a:solidFill>
              <a:highlight>
                <a:srgbClr val="C0C0C0"/>
              </a:highlight>
            </a:endParaRPr>
          </a:p>
        </p:txBody>
      </p:sp>
      <p:sp>
        <p:nvSpPr>
          <p:cNvPr id="12" name="テキスト ボックス 11">
            <a:extLst>
              <a:ext uri="{FF2B5EF4-FFF2-40B4-BE49-F238E27FC236}">
                <a16:creationId xmlns:a16="http://schemas.microsoft.com/office/drawing/2014/main" id="{9D516697-4EC7-45D2-A8BA-8D3C24C3077B}"/>
              </a:ext>
            </a:extLst>
          </p:cNvPr>
          <p:cNvSpPr txBox="1"/>
          <p:nvPr/>
        </p:nvSpPr>
        <p:spPr>
          <a:xfrm>
            <a:off x="-204540" y="619948"/>
            <a:ext cx="7700963" cy="584776"/>
          </a:xfrm>
          <a:prstGeom prst="rect">
            <a:avLst/>
          </a:prstGeom>
          <a:noFill/>
        </p:spPr>
        <p:txBody>
          <a:bodyPr wrap="square">
            <a:spAutoFit/>
          </a:bodyPr>
          <a:lstStyle/>
          <a:p>
            <a:r>
              <a:rPr kumimoji="1" lang="en-US" altLang="ja-JP" sz="3200" b="1" dirty="0">
                <a:solidFill>
                  <a:schemeClr val="accent1"/>
                </a:solidFill>
              </a:rPr>
              <a:t>【</a:t>
            </a:r>
            <a:r>
              <a:rPr kumimoji="1" lang="ja-JP" altLang="en-US" sz="3200" b="1" dirty="0">
                <a:solidFill>
                  <a:schemeClr val="accent1"/>
                </a:solidFill>
              </a:rPr>
              <a:t>ガムをかむ</a:t>
            </a:r>
            <a:r>
              <a:rPr kumimoji="1" lang="en-US" altLang="ja-JP" sz="3200" b="1" dirty="0">
                <a:solidFill>
                  <a:schemeClr val="accent1"/>
                </a:solidFill>
              </a:rPr>
              <a:t>】</a:t>
            </a:r>
            <a:endParaRPr kumimoji="1" lang="en-US" altLang="ja-JP" sz="3200" b="1" dirty="0">
              <a:solidFill>
                <a:schemeClr val="accent1"/>
              </a:solidFill>
              <a:highlight>
                <a:srgbClr val="FFFFFF"/>
              </a:highlight>
            </a:endParaRPr>
          </a:p>
        </p:txBody>
      </p:sp>
      <p:sp>
        <p:nvSpPr>
          <p:cNvPr id="13" name="テキスト ボックス 12">
            <a:extLst>
              <a:ext uri="{FF2B5EF4-FFF2-40B4-BE49-F238E27FC236}">
                <a16:creationId xmlns:a16="http://schemas.microsoft.com/office/drawing/2014/main" id="{524D68EB-987A-4E27-8E3C-8CE434A88501}"/>
              </a:ext>
            </a:extLst>
          </p:cNvPr>
          <p:cNvSpPr txBox="1"/>
          <p:nvPr/>
        </p:nvSpPr>
        <p:spPr>
          <a:xfrm>
            <a:off x="24387" y="1642111"/>
            <a:ext cx="6125773" cy="4154984"/>
          </a:xfrm>
          <a:prstGeom prst="rect">
            <a:avLst/>
          </a:prstGeom>
          <a:noFill/>
        </p:spPr>
        <p:txBody>
          <a:bodyPr wrap="square">
            <a:spAutoFit/>
          </a:bodyPr>
          <a:lstStyle/>
          <a:p>
            <a:r>
              <a:rPr kumimoji="1" lang="en-US" altLang="ja-JP" sz="2400" b="1" dirty="0">
                <a:solidFill>
                  <a:srgbClr val="00B0F0"/>
                </a:solidFill>
              </a:rPr>
              <a:t>〔</a:t>
            </a:r>
            <a:r>
              <a:rPr kumimoji="1" lang="ja-JP" altLang="en-US" sz="2400" b="1" dirty="0">
                <a:solidFill>
                  <a:srgbClr val="00B0F0"/>
                </a:solidFill>
              </a:rPr>
              <a:t>対象と方法</a:t>
            </a:r>
            <a:r>
              <a:rPr kumimoji="1" lang="en-US" altLang="ja-JP" sz="2400" b="1" dirty="0">
                <a:solidFill>
                  <a:srgbClr val="00B0F0"/>
                </a:solidFill>
              </a:rPr>
              <a:t>〕</a:t>
            </a:r>
          </a:p>
          <a:p>
            <a:r>
              <a:rPr kumimoji="1" lang="ja-JP" altLang="en-US" sz="2400" b="1" dirty="0"/>
              <a:t>日本人若年成人女性</a:t>
            </a:r>
            <a:r>
              <a:rPr kumimoji="1" lang="en-US" altLang="ja-JP" sz="2400" b="1" dirty="0"/>
              <a:t>19</a:t>
            </a:r>
            <a:r>
              <a:rPr kumimoji="1" lang="ja-JP" altLang="en-US" sz="2400" b="1" dirty="0"/>
              <a:t>名</a:t>
            </a:r>
            <a:endParaRPr kumimoji="1" lang="en-US" altLang="ja-JP" sz="2400" b="1" dirty="0"/>
          </a:p>
          <a:p>
            <a:r>
              <a:rPr kumimoji="1" lang="ja-JP" altLang="en-US" sz="2400" b="1" dirty="0"/>
              <a:t>毎食前</a:t>
            </a:r>
            <a:r>
              <a:rPr kumimoji="1" lang="en-US" altLang="ja-JP" sz="2400" b="1" dirty="0"/>
              <a:t>10</a:t>
            </a:r>
            <a:r>
              <a:rPr kumimoji="1" lang="ja-JP" altLang="en-US" sz="2400" b="1" dirty="0"/>
              <a:t>分間のガム咀嚼の介入試験を</a:t>
            </a:r>
            <a:r>
              <a:rPr kumimoji="1" lang="en-US" altLang="ja-JP" sz="2400" b="1" dirty="0"/>
              <a:t>9</a:t>
            </a:r>
            <a:r>
              <a:rPr kumimoji="1" lang="ja-JP" altLang="en-US" sz="2400" b="1" dirty="0"/>
              <a:t>週間実施し、腹囲の変化を調べた。累積ガムチューイング時間の</a:t>
            </a:r>
            <a:r>
              <a:rPr kumimoji="1" lang="en-US" altLang="ja-JP" sz="2400" b="1" dirty="0"/>
              <a:t>50%</a:t>
            </a:r>
            <a:r>
              <a:rPr kumimoji="1" lang="ja-JP" altLang="en-US" sz="2400" b="1" dirty="0"/>
              <a:t>タイルで高咀嚼群と低咀嚼群に分けて比較した。</a:t>
            </a:r>
            <a:endParaRPr kumimoji="1" lang="en-US" altLang="ja-JP" sz="2400" b="1" dirty="0"/>
          </a:p>
          <a:p>
            <a:r>
              <a:rPr kumimoji="1" lang="en-US" altLang="ja-JP" sz="2400" b="1" dirty="0">
                <a:solidFill>
                  <a:srgbClr val="00B0F0"/>
                </a:solidFill>
              </a:rPr>
              <a:t>〔</a:t>
            </a:r>
            <a:r>
              <a:rPr kumimoji="1" lang="ja-JP" altLang="en-US" sz="2400" b="1" dirty="0">
                <a:solidFill>
                  <a:srgbClr val="00B0F0"/>
                </a:solidFill>
              </a:rPr>
              <a:t>結果と考察</a:t>
            </a:r>
            <a:r>
              <a:rPr kumimoji="1" lang="en-US" altLang="ja-JP" sz="2400" b="1" dirty="0">
                <a:solidFill>
                  <a:srgbClr val="00B0F0"/>
                </a:solidFill>
              </a:rPr>
              <a:t>〕</a:t>
            </a:r>
          </a:p>
          <a:p>
            <a:r>
              <a:rPr kumimoji="1" lang="ja-JP" altLang="en-US" sz="2400" b="1" dirty="0"/>
              <a:t>高咀嚼群では、体重、体格指数（</a:t>
            </a:r>
            <a:r>
              <a:rPr kumimoji="1" lang="en-US" altLang="ja-JP" sz="2400" b="1" dirty="0"/>
              <a:t>BMI</a:t>
            </a:r>
            <a:r>
              <a:rPr kumimoji="1" lang="ja-JP" altLang="en-US" sz="2400" b="1" dirty="0"/>
              <a:t>）、体脂肪率、腹囲、</a:t>
            </a:r>
            <a:r>
              <a:rPr kumimoji="1" lang="en-US" altLang="ja-JP" sz="2400" b="1" dirty="0"/>
              <a:t>MRI</a:t>
            </a:r>
            <a:r>
              <a:rPr kumimoji="1" lang="ja-JP" altLang="en-US" sz="2400" b="1" dirty="0"/>
              <a:t>で観察される腹部脂肪が、</a:t>
            </a:r>
            <a:r>
              <a:rPr kumimoji="1" lang="en-US" altLang="ja-JP" sz="2400" b="1" dirty="0"/>
              <a:t>9</a:t>
            </a:r>
            <a:r>
              <a:rPr kumimoji="1" lang="ja-JP" altLang="en-US" sz="2400" b="1" dirty="0"/>
              <a:t>週間後に減少した。低咀嚼群は変化はなかった。</a:t>
            </a:r>
            <a:endParaRPr kumimoji="1" lang="en-US" altLang="ja-JP" sz="2400" b="1" dirty="0">
              <a:solidFill>
                <a:srgbClr val="00B0F0"/>
              </a:solidFill>
            </a:endParaRPr>
          </a:p>
        </p:txBody>
      </p:sp>
      <p:sp>
        <p:nvSpPr>
          <p:cNvPr id="14" name="フローチャート: 代替処理 13">
            <a:extLst>
              <a:ext uri="{FF2B5EF4-FFF2-40B4-BE49-F238E27FC236}">
                <a16:creationId xmlns:a16="http://schemas.microsoft.com/office/drawing/2014/main" id="{09BE1BDE-76A3-484E-84F1-A5D83C6BFA14}"/>
              </a:ext>
            </a:extLst>
          </p:cNvPr>
          <p:cNvSpPr/>
          <p:nvPr/>
        </p:nvSpPr>
        <p:spPr>
          <a:xfrm>
            <a:off x="6831001" y="1715275"/>
            <a:ext cx="4974115" cy="917625"/>
          </a:xfrm>
          <a:prstGeom prst="flowChartAlternateProcess">
            <a:avLst/>
          </a:prstGeom>
          <a:solidFill>
            <a:schemeClr val="accent6">
              <a:lumMod val="60000"/>
              <a:lumOff val="4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kumimoji="1" lang="ja-JP" altLang="en-US" b="1" dirty="0"/>
              <a:t>　　★食育のヒント★</a:t>
            </a:r>
            <a:endParaRPr kumimoji="1" lang="en-US" altLang="ja-JP" b="1" dirty="0"/>
          </a:p>
          <a:p>
            <a:r>
              <a:rPr kumimoji="1" lang="ja-JP" altLang="en-US" b="1" dirty="0"/>
              <a:t>「よくかんでたべよう」という食育に、ガムを噛むことも効果があることを伝える。</a:t>
            </a:r>
            <a:endParaRPr kumimoji="1" lang="en-US" altLang="ja-JP" b="1" dirty="0"/>
          </a:p>
        </p:txBody>
      </p:sp>
      <p:pic>
        <p:nvPicPr>
          <p:cNvPr id="15" name="Picture 2" descr="https://blogger.googleusercontent.com/img/b/R29vZ2xl/AVvXsEh-8eRK1rVbUWU_5ORxYek46M8Y_BmowtZLz9GX8hbnVGceYHq2Nup_F4RUpPOzP9PnkLmIIlDLt3L74gQNZ3ucEjOg7GUPg8tB-4ySVPT3x515aeTSq_ICcEdrg3JhHfH2-WsFc3UD2cDT/s800/sweets_itagum.png">
            <a:extLst>
              <a:ext uri="{FF2B5EF4-FFF2-40B4-BE49-F238E27FC236}">
                <a16:creationId xmlns:a16="http://schemas.microsoft.com/office/drawing/2014/main" id="{E04A9085-46D9-433F-81D7-052442BF26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58296">
            <a:off x="7462458" y="2808766"/>
            <a:ext cx="1122941" cy="1273670"/>
          </a:xfrm>
          <a:prstGeom prst="rect">
            <a:avLst/>
          </a:prstGeom>
          <a:noFill/>
          <a:extLst>
            <a:ext uri="{909E8E84-426E-40DD-AFC4-6F175D3DCCD1}">
              <a14:hiddenFill xmlns:a14="http://schemas.microsoft.com/office/drawing/2010/main">
                <a:solidFill>
                  <a:srgbClr val="FFFFFF"/>
                </a:solidFill>
              </a14:hiddenFill>
            </a:ext>
          </a:extLst>
        </p:spPr>
      </p:pic>
      <p:sp>
        <p:nvSpPr>
          <p:cNvPr id="16" name="吹き出し: 円形 15">
            <a:extLst>
              <a:ext uri="{FF2B5EF4-FFF2-40B4-BE49-F238E27FC236}">
                <a16:creationId xmlns:a16="http://schemas.microsoft.com/office/drawing/2014/main" id="{C6223B6A-DF71-4955-A2D3-4944188AFED5}"/>
              </a:ext>
            </a:extLst>
          </p:cNvPr>
          <p:cNvSpPr/>
          <p:nvPr/>
        </p:nvSpPr>
        <p:spPr>
          <a:xfrm>
            <a:off x="6581279" y="2902625"/>
            <a:ext cx="2881250" cy="1855941"/>
          </a:xfrm>
          <a:prstGeom prst="wedgeEllipseCallout">
            <a:avLst>
              <a:gd name="adj1" fmla="val 48653"/>
              <a:gd name="adj2" fmla="val 3423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000"/>
          </a:p>
        </p:txBody>
      </p:sp>
      <p:sp>
        <p:nvSpPr>
          <p:cNvPr id="17" name="正方形/長方形 16">
            <a:extLst>
              <a:ext uri="{FF2B5EF4-FFF2-40B4-BE49-F238E27FC236}">
                <a16:creationId xmlns:a16="http://schemas.microsoft.com/office/drawing/2014/main" id="{AB7DEF0F-9C0B-49B5-9742-3D7603CD369E}"/>
              </a:ext>
            </a:extLst>
          </p:cNvPr>
          <p:cNvSpPr/>
          <p:nvPr/>
        </p:nvSpPr>
        <p:spPr>
          <a:xfrm>
            <a:off x="6911078" y="3787919"/>
            <a:ext cx="2369546" cy="646331"/>
          </a:xfrm>
          <a:prstGeom prst="rect">
            <a:avLst/>
          </a:prstGeom>
        </p:spPr>
        <p:txBody>
          <a:bodyPr wrap="square">
            <a:spAutoFit/>
          </a:bodyPr>
          <a:lstStyle/>
          <a:p>
            <a:r>
              <a:rPr kumimoji="1" lang="ja-JP" altLang="en-US" b="1" dirty="0">
                <a:latin typeface="HG丸ｺﾞｼｯｸM-PRO" panose="020F0600000000000000" pitchFamily="50" charset="-128"/>
                <a:ea typeface="HG丸ｺﾞｼｯｸM-PRO" panose="020F0600000000000000" pitchFamily="50" charset="-128"/>
              </a:rPr>
              <a:t>毎食前に、１０分間</a:t>
            </a:r>
            <a:endParaRPr kumimoji="1" lang="en-US" altLang="ja-JP" b="1" dirty="0">
              <a:latin typeface="HG丸ｺﾞｼｯｸM-PRO" panose="020F0600000000000000" pitchFamily="50" charset="-128"/>
              <a:ea typeface="HG丸ｺﾞｼｯｸM-PRO" panose="020F0600000000000000" pitchFamily="50" charset="-128"/>
            </a:endParaRPr>
          </a:p>
          <a:p>
            <a:r>
              <a:rPr kumimoji="1" lang="ja-JP" altLang="en-US" b="1" dirty="0">
                <a:latin typeface="HG丸ｺﾞｼｯｸM-PRO" panose="020F0600000000000000" pitchFamily="50" charset="-128"/>
                <a:ea typeface="HG丸ｺﾞｼｯｸM-PRO" panose="020F0600000000000000" pitchFamily="50" charset="-128"/>
              </a:rPr>
              <a:t>ガムをかんで食べる。</a:t>
            </a:r>
            <a:endParaRPr lang="ja-JP" altLang="en-US" b="1" dirty="0">
              <a:latin typeface="HG丸ｺﾞｼｯｸM-PRO" panose="020F0600000000000000" pitchFamily="50" charset="-128"/>
              <a:ea typeface="HG丸ｺﾞｼｯｸM-PRO" panose="020F0600000000000000" pitchFamily="50" charset="-128"/>
            </a:endParaRPr>
          </a:p>
        </p:txBody>
      </p:sp>
      <p:cxnSp>
        <p:nvCxnSpPr>
          <p:cNvPr id="18" name="直線矢印コネクタ 17">
            <a:extLst>
              <a:ext uri="{FF2B5EF4-FFF2-40B4-BE49-F238E27FC236}">
                <a16:creationId xmlns:a16="http://schemas.microsoft.com/office/drawing/2014/main" id="{7821B877-CAFB-4472-B094-CABE4350186E}"/>
              </a:ext>
            </a:extLst>
          </p:cNvPr>
          <p:cNvCxnSpPr>
            <a:cxnSpLocks/>
          </p:cNvCxnSpPr>
          <p:nvPr/>
        </p:nvCxnSpPr>
        <p:spPr>
          <a:xfrm>
            <a:off x="8095851" y="4864646"/>
            <a:ext cx="0" cy="362225"/>
          </a:xfrm>
          <a:prstGeom prst="straightConnector1">
            <a:avLst/>
          </a:prstGeom>
          <a:ln w="6032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9" name="正方形/長方形 18">
            <a:extLst>
              <a:ext uri="{FF2B5EF4-FFF2-40B4-BE49-F238E27FC236}">
                <a16:creationId xmlns:a16="http://schemas.microsoft.com/office/drawing/2014/main" id="{A9D8DB0A-E630-4BD8-AF5A-9DA0C1F7A670}"/>
              </a:ext>
            </a:extLst>
          </p:cNvPr>
          <p:cNvSpPr/>
          <p:nvPr/>
        </p:nvSpPr>
        <p:spPr>
          <a:xfrm>
            <a:off x="7008021" y="5253007"/>
            <a:ext cx="2257118" cy="523221"/>
          </a:xfrm>
          <a:prstGeom prst="rect">
            <a:avLst/>
          </a:prstGeom>
          <a:solidFill>
            <a:srgbClr val="CCFF99"/>
          </a:solidFill>
        </p:spPr>
        <p:txBody>
          <a:bodyPr wrap="square">
            <a:spAutoFit/>
          </a:bodyPr>
          <a:lstStyle/>
          <a:p>
            <a:pPr algn="ctr"/>
            <a:r>
              <a:rPr kumimoji="1" lang="ja-JP" altLang="en-US" sz="2800" b="1" dirty="0">
                <a:latin typeface="HG丸ｺﾞｼｯｸM-PRO" panose="020F0600000000000000" pitchFamily="50" charset="-128"/>
                <a:ea typeface="HG丸ｺﾞｼｯｸM-PRO" panose="020F0600000000000000" pitchFamily="50" charset="-128"/>
              </a:rPr>
              <a:t>体重減少！</a:t>
            </a:r>
            <a:endParaRPr lang="ja-JP" altLang="en-US" sz="2800" b="1" dirty="0">
              <a:latin typeface="HG丸ｺﾞｼｯｸM-PRO" panose="020F0600000000000000" pitchFamily="50" charset="-128"/>
              <a:ea typeface="HG丸ｺﾞｼｯｸM-PRO" panose="020F0600000000000000" pitchFamily="50" charset="-128"/>
            </a:endParaRPr>
          </a:p>
        </p:txBody>
      </p:sp>
      <p:sp>
        <p:nvSpPr>
          <p:cNvPr id="20" name="テキスト ボックス 19">
            <a:extLst>
              <a:ext uri="{FF2B5EF4-FFF2-40B4-BE49-F238E27FC236}">
                <a16:creationId xmlns:a16="http://schemas.microsoft.com/office/drawing/2014/main" id="{193A0FE1-324D-41D0-A7F8-8A454ED5D36E}"/>
              </a:ext>
            </a:extLst>
          </p:cNvPr>
          <p:cNvSpPr txBox="1"/>
          <p:nvPr/>
        </p:nvSpPr>
        <p:spPr>
          <a:xfrm>
            <a:off x="-42512" y="6238051"/>
            <a:ext cx="12272302" cy="584776"/>
          </a:xfrm>
          <a:prstGeom prst="rect">
            <a:avLst/>
          </a:prstGeom>
          <a:noFill/>
        </p:spPr>
        <p:txBody>
          <a:bodyPr wrap="square">
            <a:spAutoFit/>
          </a:bodyPr>
          <a:lstStyle/>
          <a:p>
            <a:r>
              <a:rPr kumimoji="1" lang="en-US" altLang="ja-JP" sz="1600" dirty="0">
                <a:latin typeface="+mn-ea"/>
              </a:rPr>
              <a:t>※</a:t>
            </a:r>
            <a:r>
              <a:rPr kumimoji="1" lang="ja-JP" altLang="en-US" sz="1600" dirty="0">
                <a:latin typeface="+mn-ea"/>
              </a:rPr>
              <a:t>文献　井上 広子，桑野 稔子</a:t>
            </a:r>
            <a:r>
              <a:rPr kumimoji="1" lang="en-US" altLang="ja-JP" sz="1600" dirty="0">
                <a:latin typeface="+mn-ea"/>
              </a:rPr>
              <a:t>. Effect of Ongoing Gum Chewing before Food Intake in Obese/Overweight Young Adult Japanese Women: A Before-After Trial. </a:t>
            </a:r>
            <a:r>
              <a:rPr kumimoji="1" lang="ja-JP" altLang="en-US" sz="1600" dirty="0">
                <a:latin typeface="+mn-ea"/>
              </a:rPr>
              <a:t>日本咀嚼学会雑誌 </a:t>
            </a:r>
            <a:r>
              <a:rPr kumimoji="1" lang="en-US" altLang="ja-JP" sz="1600" dirty="0">
                <a:latin typeface="+mn-ea"/>
              </a:rPr>
              <a:t>2016; 26: 62-69.</a:t>
            </a:r>
            <a:endParaRPr lang="ja-JP" altLang="en-US" sz="1600" dirty="0">
              <a:latin typeface="+mn-ea"/>
            </a:endParaRPr>
          </a:p>
        </p:txBody>
      </p:sp>
      <p:grpSp>
        <p:nvGrpSpPr>
          <p:cNvPr id="21" name="グループ化 20">
            <a:extLst>
              <a:ext uri="{FF2B5EF4-FFF2-40B4-BE49-F238E27FC236}">
                <a16:creationId xmlns:a16="http://schemas.microsoft.com/office/drawing/2014/main" id="{8BE2FC8B-907C-41EF-953D-FBB0FB74B2D4}"/>
              </a:ext>
            </a:extLst>
          </p:cNvPr>
          <p:cNvGrpSpPr/>
          <p:nvPr/>
        </p:nvGrpSpPr>
        <p:grpSpPr>
          <a:xfrm>
            <a:off x="9945058" y="3734047"/>
            <a:ext cx="1905846" cy="1518962"/>
            <a:chOff x="5651582" y="2037151"/>
            <a:chExt cx="1142437" cy="900492"/>
          </a:xfrm>
        </p:grpSpPr>
        <p:sp>
          <p:nvSpPr>
            <p:cNvPr id="22" name="正方形/長方形 21">
              <a:extLst>
                <a:ext uri="{FF2B5EF4-FFF2-40B4-BE49-F238E27FC236}">
                  <a16:creationId xmlns:a16="http://schemas.microsoft.com/office/drawing/2014/main" id="{A28C22D8-B02D-4E14-9B5B-408098F3FC00}"/>
                </a:ext>
              </a:extLst>
            </p:cNvPr>
            <p:cNvSpPr/>
            <p:nvPr/>
          </p:nvSpPr>
          <p:spPr>
            <a:xfrm rot="611857">
              <a:off x="6345086" y="2492021"/>
              <a:ext cx="448933" cy="155091"/>
            </a:xfrm>
            <a:prstGeom prst="rect">
              <a:avLst/>
            </a:prstGeom>
          </p:spPr>
          <p:txBody>
            <a:bodyPr wrap="none">
              <a:spAutoFit/>
            </a:bodyPr>
            <a:lstStyle/>
            <a:p>
              <a:r>
                <a:rPr kumimoji="1" lang="ja-JP" altLang="en-US" sz="1100" b="1" dirty="0">
                  <a:solidFill>
                    <a:schemeClr val="accent2">
                      <a:lumMod val="75000"/>
                    </a:schemeClr>
                  </a:solidFill>
                  <a:latin typeface="HG丸ｺﾞｼｯｸM-PRO" panose="020F0600000000000000" pitchFamily="50" charset="-128"/>
                  <a:ea typeface="HG丸ｺﾞｼｯｸM-PRO" panose="020F0600000000000000" pitchFamily="50" charset="-128"/>
                </a:rPr>
                <a:t>カミカミ</a:t>
              </a:r>
              <a:endParaRPr lang="ja-JP" altLang="en-US" sz="1100" b="1" dirty="0">
                <a:solidFill>
                  <a:schemeClr val="accent2">
                    <a:lumMod val="75000"/>
                  </a:schemeClr>
                </a:solidFill>
                <a:latin typeface="HG丸ｺﾞｼｯｸM-PRO" panose="020F0600000000000000" pitchFamily="50" charset="-128"/>
                <a:ea typeface="HG丸ｺﾞｼｯｸM-PRO" panose="020F0600000000000000" pitchFamily="50" charset="-128"/>
              </a:endParaRPr>
            </a:p>
          </p:txBody>
        </p:sp>
        <p:sp>
          <p:nvSpPr>
            <p:cNvPr id="23" name="正方形/長方形 22">
              <a:extLst>
                <a:ext uri="{FF2B5EF4-FFF2-40B4-BE49-F238E27FC236}">
                  <a16:creationId xmlns:a16="http://schemas.microsoft.com/office/drawing/2014/main" id="{01B71230-2DAB-4754-B8D2-3EA9D26EB2DB}"/>
                </a:ext>
              </a:extLst>
            </p:cNvPr>
            <p:cNvSpPr/>
            <p:nvPr/>
          </p:nvSpPr>
          <p:spPr>
            <a:xfrm rot="20635070">
              <a:off x="6299451" y="2240525"/>
              <a:ext cx="479682" cy="164214"/>
            </a:xfrm>
            <a:prstGeom prst="rect">
              <a:avLst/>
            </a:prstGeom>
          </p:spPr>
          <p:txBody>
            <a:bodyPr wrap="none">
              <a:spAutoFit/>
            </a:bodyPr>
            <a:lstStyle/>
            <a:p>
              <a:r>
                <a:rPr kumimoji="1" lang="ja-JP" altLang="en-US" sz="1200" b="1" dirty="0">
                  <a:solidFill>
                    <a:schemeClr val="accent2">
                      <a:lumMod val="75000"/>
                    </a:schemeClr>
                  </a:solidFill>
                  <a:latin typeface="HG丸ｺﾞｼｯｸM-PRO" panose="020F0600000000000000" pitchFamily="50" charset="-128"/>
                  <a:ea typeface="HG丸ｺﾞｼｯｸM-PRO" panose="020F0600000000000000" pitchFamily="50" charset="-128"/>
                </a:rPr>
                <a:t>もぐもぐ</a:t>
              </a:r>
              <a:endParaRPr lang="ja-JP" altLang="en-US" sz="1200" b="1" dirty="0">
                <a:solidFill>
                  <a:schemeClr val="accent2">
                    <a:lumMod val="75000"/>
                  </a:schemeClr>
                </a:solidFill>
                <a:latin typeface="HG丸ｺﾞｼｯｸM-PRO" panose="020F0600000000000000" pitchFamily="50" charset="-128"/>
                <a:ea typeface="HG丸ｺﾞｼｯｸM-PRO" panose="020F0600000000000000" pitchFamily="50" charset="-128"/>
              </a:endParaRPr>
            </a:p>
          </p:txBody>
        </p:sp>
        <p:sp>
          <p:nvSpPr>
            <p:cNvPr id="24" name="正方形/長方形 23">
              <a:extLst>
                <a:ext uri="{FF2B5EF4-FFF2-40B4-BE49-F238E27FC236}">
                  <a16:creationId xmlns:a16="http://schemas.microsoft.com/office/drawing/2014/main" id="{EAD23DF1-F752-4118-AD15-49745FF745E5}"/>
                </a:ext>
              </a:extLst>
            </p:cNvPr>
            <p:cNvSpPr/>
            <p:nvPr/>
          </p:nvSpPr>
          <p:spPr>
            <a:xfrm rot="21073629">
              <a:off x="6264080" y="2046512"/>
              <a:ext cx="479682" cy="164214"/>
            </a:xfrm>
            <a:prstGeom prst="rect">
              <a:avLst/>
            </a:prstGeom>
          </p:spPr>
          <p:txBody>
            <a:bodyPr wrap="none">
              <a:spAutoFit/>
            </a:bodyPr>
            <a:lstStyle/>
            <a:p>
              <a:r>
                <a:rPr lang="ja-JP" altLang="en-US" sz="1200" b="1" dirty="0">
                  <a:solidFill>
                    <a:schemeClr val="accent2">
                      <a:lumMod val="75000"/>
                    </a:schemeClr>
                  </a:solidFill>
                  <a:latin typeface="HG丸ｺﾞｼｯｸM-PRO" panose="020F0600000000000000" pitchFamily="50" charset="-128"/>
                  <a:ea typeface="HG丸ｺﾞｼｯｸM-PRO" panose="020F0600000000000000" pitchFamily="50" charset="-128"/>
                </a:rPr>
                <a:t>カミカミ</a:t>
              </a:r>
            </a:p>
          </p:txBody>
        </p:sp>
        <p:sp>
          <p:nvSpPr>
            <p:cNvPr id="25" name="正方形/長方形 24">
              <a:extLst>
                <a:ext uri="{FF2B5EF4-FFF2-40B4-BE49-F238E27FC236}">
                  <a16:creationId xmlns:a16="http://schemas.microsoft.com/office/drawing/2014/main" id="{DA1CED55-44D3-41F9-B023-FB116D3D6070}"/>
                </a:ext>
              </a:extLst>
            </p:cNvPr>
            <p:cNvSpPr/>
            <p:nvPr/>
          </p:nvSpPr>
          <p:spPr>
            <a:xfrm>
              <a:off x="5651582" y="2742400"/>
              <a:ext cx="733403" cy="195243"/>
            </a:xfrm>
            <a:prstGeom prst="rect">
              <a:avLst/>
            </a:prstGeom>
            <a:solidFill>
              <a:srgbClr val="0099FF"/>
            </a:solidFill>
          </p:spPr>
          <p:txBody>
            <a:bodyPr wrap="none" anchor="ctr" anchorCtr="1">
              <a:noAutofit/>
            </a:bodyPr>
            <a:lstStyle/>
            <a:p>
              <a:r>
                <a:rPr kumimoji="1" lang="ja-JP" altLang="en-US" sz="1600" b="1" dirty="0">
                  <a:solidFill>
                    <a:schemeClr val="bg1"/>
                  </a:solidFill>
                  <a:latin typeface="メイリオ" panose="020B0604030504040204" pitchFamily="50" charset="-128"/>
                  <a:ea typeface="メイリオ" panose="020B0604030504040204" pitchFamily="50" charset="-128"/>
                </a:rPr>
                <a:t>高咀嚼群</a:t>
              </a:r>
              <a:endParaRPr lang="ja-JP" altLang="en-US" sz="1600" b="1" dirty="0">
                <a:solidFill>
                  <a:schemeClr val="bg1"/>
                </a:solidFill>
                <a:latin typeface="メイリオ" panose="020B0604030504040204" pitchFamily="50" charset="-128"/>
                <a:ea typeface="メイリオ" panose="020B0604030504040204" pitchFamily="50" charset="-128"/>
              </a:endParaRPr>
            </a:p>
          </p:txBody>
        </p:sp>
        <p:pic>
          <p:nvPicPr>
            <p:cNvPr id="26" name="図 25">
              <a:extLst>
                <a:ext uri="{FF2B5EF4-FFF2-40B4-BE49-F238E27FC236}">
                  <a16:creationId xmlns:a16="http://schemas.microsoft.com/office/drawing/2014/main" id="{7769CE44-352A-4ABB-B49C-26B8AA392621}"/>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14191" y="2037151"/>
              <a:ext cx="592103" cy="687773"/>
            </a:xfrm>
            <a:prstGeom prst="rect">
              <a:avLst/>
            </a:prstGeom>
          </p:spPr>
        </p:pic>
        <p:sp>
          <p:nvSpPr>
            <p:cNvPr id="27" name="円弧 26">
              <a:extLst>
                <a:ext uri="{FF2B5EF4-FFF2-40B4-BE49-F238E27FC236}">
                  <a16:creationId xmlns:a16="http://schemas.microsoft.com/office/drawing/2014/main" id="{90851457-1EC3-4204-9890-10B4F7383527}"/>
                </a:ext>
              </a:extLst>
            </p:cNvPr>
            <p:cNvSpPr/>
            <p:nvPr/>
          </p:nvSpPr>
          <p:spPr>
            <a:xfrm rot="9694590" flipH="1">
              <a:off x="6203523" y="2409797"/>
              <a:ext cx="144189" cy="219094"/>
            </a:xfrm>
            <a:prstGeom prst="arc">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4000"/>
            </a:p>
          </p:txBody>
        </p:sp>
        <p:sp>
          <p:nvSpPr>
            <p:cNvPr id="28" name="円弧 27">
              <a:extLst>
                <a:ext uri="{FF2B5EF4-FFF2-40B4-BE49-F238E27FC236}">
                  <a16:creationId xmlns:a16="http://schemas.microsoft.com/office/drawing/2014/main" id="{B9125C3E-0969-4F49-9CAC-ED9BF117A0C1}"/>
                </a:ext>
              </a:extLst>
            </p:cNvPr>
            <p:cNvSpPr/>
            <p:nvPr/>
          </p:nvSpPr>
          <p:spPr>
            <a:xfrm rot="9694590" flipH="1">
              <a:off x="6235892" y="2429292"/>
              <a:ext cx="144189" cy="219094"/>
            </a:xfrm>
            <a:prstGeom prst="arc">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4000"/>
            </a:p>
          </p:txBody>
        </p:sp>
      </p:grpSp>
    </p:spTree>
    <p:extLst>
      <p:ext uri="{BB962C8B-B14F-4D97-AF65-F5344CB8AC3E}">
        <p14:creationId xmlns:p14="http://schemas.microsoft.com/office/powerpoint/2010/main" val="1783495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55CFD40D-387C-4B5E-9732-20986EC27646}"/>
              </a:ext>
            </a:extLst>
          </p:cNvPr>
          <p:cNvGrpSpPr/>
          <p:nvPr/>
        </p:nvGrpSpPr>
        <p:grpSpPr>
          <a:xfrm>
            <a:off x="0" y="-89881"/>
            <a:ext cx="12229790" cy="610768"/>
            <a:chOff x="0" y="-89881"/>
            <a:chExt cx="12229790" cy="610768"/>
          </a:xfrm>
        </p:grpSpPr>
        <p:sp>
          <p:nvSpPr>
            <p:cNvPr id="3" name="テキスト ボックス 2">
              <a:extLst>
                <a:ext uri="{FF2B5EF4-FFF2-40B4-BE49-F238E27FC236}">
                  <a16:creationId xmlns:a16="http://schemas.microsoft.com/office/drawing/2014/main" id="{D92C6EDC-4789-4E17-8553-7641196025DA}"/>
                </a:ext>
              </a:extLst>
            </p:cNvPr>
            <p:cNvSpPr txBox="1"/>
            <p:nvPr/>
          </p:nvSpPr>
          <p:spPr>
            <a:xfrm>
              <a:off x="0" y="1234"/>
              <a:ext cx="12229790" cy="502579"/>
            </a:xfrm>
            <a:prstGeom prst="rect">
              <a:avLst/>
            </a:prstGeom>
            <a:solidFill>
              <a:srgbClr val="FFCCCC"/>
            </a:solidFill>
          </p:spPr>
          <p:txBody>
            <a:bodyPr wrap="square" rtlCol="0" anchor="ctr" anchorCtr="0">
              <a:noAutofit/>
            </a:bodyPr>
            <a:lstStyle/>
            <a:p>
              <a:r>
                <a:rPr lang="ja-JP" altLang="en-US" sz="2400" b="1" dirty="0" err="1">
                  <a:solidFill>
                    <a:schemeClr val="tx2">
                      <a:lumMod val="75000"/>
                    </a:schemeClr>
                  </a:solidFill>
                </a:rPr>
                <a:t>ー</a:t>
              </a:r>
              <a:r>
                <a:rPr lang="ja-JP" altLang="en-US" sz="2400" b="1" dirty="0">
                  <a:solidFill>
                    <a:schemeClr val="tx2">
                      <a:lumMod val="75000"/>
                    </a:schemeClr>
                  </a:solidFill>
                </a:rPr>
                <a:t>よくかんで食べることー よくかんで食べるとどんないいことがあるの？</a:t>
              </a:r>
            </a:p>
          </p:txBody>
        </p:sp>
        <p:pic>
          <p:nvPicPr>
            <p:cNvPr id="4" name="Picture 2" descr="【歯のイラスト】ピカピカに輝く健康な歯のキャラクター">
              <a:extLst>
                <a:ext uri="{FF2B5EF4-FFF2-40B4-BE49-F238E27FC236}">
                  <a16:creationId xmlns:a16="http://schemas.microsoft.com/office/drawing/2014/main" id="{904677E1-6553-42DE-B213-C56B200641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56793" y="-89881"/>
              <a:ext cx="610768" cy="61076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5" name="グループ化 24">
            <a:extLst>
              <a:ext uri="{FF2B5EF4-FFF2-40B4-BE49-F238E27FC236}">
                <a16:creationId xmlns:a16="http://schemas.microsoft.com/office/drawing/2014/main" id="{813BAF76-E551-45EF-A255-CD4F9DD1F126}"/>
              </a:ext>
            </a:extLst>
          </p:cNvPr>
          <p:cNvGrpSpPr>
            <a:grpSpLocks noChangeAspect="1"/>
          </p:cNvGrpSpPr>
          <p:nvPr/>
        </p:nvGrpSpPr>
        <p:grpSpPr>
          <a:xfrm>
            <a:off x="-192859" y="569013"/>
            <a:ext cx="12420000" cy="6275094"/>
            <a:chOff x="-108635" y="3537443"/>
            <a:chExt cx="6960872" cy="3516918"/>
          </a:xfrm>
        </p:grpSpPr>
        <p:sp>
          <p:nvSpPr>
            <p:cNvPr id="26" name="テキスト ボックス 25">
              <a:extLst>
                <a:ext uri="{FF2B5EF4-FFF2-40B4-BE49-F238E27FC236}">
                  <a16:creationId xmlns:a16="http://schemas.microsoft.com/office/drawing/2014/main" id="{5B977782-62FE-4829-B22F-62A0EE05FBD7}"/>
                </a:ext>
              </a:extLst>
            </p:cNvPr>
            <p:cNvSpPr txBox="1"/>
            <p:nvPr/>
          </p:nvSpPr>
          <p:spPr>
            <a:xfrm>
              <a:off x="-108635" y="3537443"/>
              <a:ext cx="6547884" cy="327741"/>
            </a:xfrm>
            <a:prstGeom prst="rect">
              <a:avLst/>
            </a:prstGeom>
            <a:noFill/>
          </p:spPr>
          <p:txBody>
            <a:bodyPr wrap="square" rtlCol="0">
              <a:spAutoFit/>
            </a:bodyPr>
            <a:lstStyle/>
            <a:p>
              <a:r>
                <a:rPr kumimoji="1" lang="en-US" altLang="ja-JP" sz="3200" b="1" dirty="0">
                  <a:solidFill>
                    <a:schemeClr val="accent1"/>
                  </a:solidFill>
                </a:rPr>
                <a:t>【</a:t>
              </a:r>
              <a:r>
                <a:rPr kumimoji="1" lang="ja-JP" altLang="en-US" sz="3200" b="1" dirty="0">
                  <a:solidFill>
                    <a:schemeClr val="accent1"/>
                  </a:solidFill>
                </a:rPr>
                <a:t>咀嚼習慣</a:t>
              </a:r>
              <a:r>
                <a:rPr kumimoji="1" lang="en-US" altLang="ja-JP" sz="3200" b="1" dirty="0">
                  <a:solidFill>
                    <a:schemeClr val="accent1"/>
                  </a:solidFill>
                </a:rPr>
                <a:t> 】</a:t>
              </a:r>
            </a:p>
          </p:txBody>
        </p:sp>
        <p:sp>
          <p:nvSpPr>
            <p:cNvPr id="27" name="テキスト ボックス 26">
              <a:extLst>
                <a:ext uri="{FF2B5EF4-FFF2-40B4-BE49-F238E27FC236}">
                  <a16:creationId xmlns:a16="http://schemas.microsoft.com/office/drawing/2014/main" id="{FDB22E33-B502-4025-AD53-323615F3E8CC}"/>
                </a:ext>
              </a:extLst>
            </p:cNvPr>
            <p:cNvSpPr txBox="1"/>
            <p:nvPr/>
          </p:nvSpPr>
          <p:spPr>
            <a:xfrm>
              <a:off x="2742" y="3804945"/>
              <a:ext cx="6849495" cy="293242"/>
            </a:xfrm>
            <a:prstGeom prst="rect">
              <a:avLst/>
            </a:prstGeom>
            <a:solidFill>
              <a:schemeClr val="accent1">
                <a:lumMod val="20000"/>
                <a:lumOff val="80000"/>
              </a:schemeClr>
            </a:solidFill>
          </p:spPr>
          <p:txBody>
            <a:bodyPr wrap="square" rtlCol="0">
              <a:spAutoFit/>
            </a:bodyPr>
            <a:lstStyle/>
            <a:p>
              <a:r>
                <a:rPr kumimoji="1" lang="ja-JP" altLang="en-US" sz="2800" b="1" dirty="0">
                  <a:solidFill>
                    <a:srgbClr val="0099FF"/>
                  </a:solidFill>
                </a:rPr>
                <a:t>よくかんで食べる習慣は体格と関係するか？</a:t>
              </a:r>
            </a:p>
          </p:txBody>
        </p:sp>
        <p:sp>
          <p:nvSpPr>
            <p:cNvPr id="28" name="テキスト ボックス 27">
              <a:extLst>
                <a:ext uri="{FF2B5EF4-FFF2-40B4-BE49-F238E27FC236}">
                  <a16:creationId xmlns:a16="http://schemas.microsoft.com/office/drawing/2014/main" id="{5C3758D1-B0FC-4A26-820A-D69B53881AC9}"/>
                </a:ext>
              </a:extLst>
            </p:cNvPr>
            <p:cNvSpPr txBox="1"/>
            <p:nvPr/>
          </p:nvSpPr>
          <p:spPr>
            <a:xfrm>
              <a:off x="4504" y="4104683"/>
              <a:ext cx="3512286" cy="1707705"/>
            </a:xfrm>
            <a:prstGeom prst="rect">
              <a:avLst/>
            </a:prstGeom>
            <a:noFill/>
          </p:spPr>
          <p:txBody>
            <a:bodyPr wrap="square">
              <a:spAutoFit/>
            </a:bodyPr>
            <a:lstStyle/>
            <a:p>
              <a:r>
                <a:rPr kumimoji="1" lang="en-US" altLang="ja-JP" sz="2400" b="1" dirty="0">
                  <a:solidFill>
                    <a:srgbClr val="00B0F0"/>
                  </a:solidFill>
                </a:rPr>
                <a:t>〔</a:t>
              </a:r>
              <a:r>
                <a:rPr kumimoji="1" lang="ja-JP" altLang="en-US" sz="2400" b="1" dirty="0">
                  <a:solidFill>
                    <a:srgbClr val="00B0F0"/>
                  </a:solidFill>
                </a:rPr>
                <a:t>対象と方法</a:t>
              </a:r>
              <a:r>
                <a:rPr kumimoji="1" lang="en-US" altLang="ja-JP" sz="2400" b="1" dirty="0">
                  <a:solidFill>
                    <a:srgbClr val="00B0F0"/>
                  </a:solidFill>
                </a:rPr>
                <a:t>〕</a:t>
              </a:r>
            </a:p>
            <a:p>
              <a:r>
                <a:rPr kumimoji="1" lang="ja-JP" altLang="en-US" sz="2400" b="1" dirty="0"/>
                <a:t>日本の小</a:t>
              </a:r>
              <a:r>
                <a:rPr kumimoji="1" lang="en-US" altLang="ja-JP" sz="2400" b="1" dirty="0"/>
                <a:t>1</a:t>
              </a:r>
              <a:r>
                <a:rPr kumimoji="1" lang="ja-JP" altLang="en-US" sz="2400" b="1" dirty="0"/>
                <a:t>～中</a:t>
              </a:r>
              <a:r>
                <a:rPr kumimoji="1" lang="en-US" altLang="ja-JP" sz="2400" b="1" dirty="0"/>
                <a:t>3</a:t>
              </a:r>
              <a:r>
                <a:rPr kumimoji="1" lang="ja-JP" altLang="en-US" sz="2400" b="1" dirty="0"/>
                <a:t>の子ども</a:t>
              </a:r>
              <a:r>
                <a:rPr kumimoji="1" lang="en-US" altLang="ja-JP" sz="2400" b="1" dirty="0"/>
                <a:t>8704</a:t>
              </a:r>
              <a:r>
                <a:rPr kumimoji="1" lang="ja-JP" altLang="en-US" sz="2400" b="1" dirty="0"/>
                <a:t>名</a:t>
              </a:r>
              <a:endParaRPr kumimoji="1" lang="en-US" altLang="zh-CN" sz="2400" b="1" dirty="0"/>
            </a:p>
            <a:p>
              <a:r>
                <a:rPr kumimoji="1" lang="ja-JP" altLang="en-US" sz="2400" b="1" dirty="0"/>
                <a:t>普段の食事をよくか</a:t>
              </a:r>
              <a:r>
                <a:rPr lang="ja-JP" altLang="en-US" sz="2400" b="1" dirty="0"/>
                <a:t>む</a:t>
              </a:r>
              <a:r>
                <a:rPr kumimoji="1" lang="ja-JP" altLang="en-US" sz="2400" b="1" dirty="0"/>
                <a:t>群とかまない群の体格を調べた。</a:t>
              </a:r>
              <a:endParaRPr kumimoji="1" lang="en-US" altLang="ja-JP" sz="2400" b="1" dirty="0"/>
            </a:p>
            <a:p>
              <a:r>
                <a:rPr kumimoji="1" lang="en-US" altLang="ja-JP" sz="2400" b="1" dirty="0">
                  <a:solidFill>
                    <a:srgbClr val="00B0F0"/>
                  </a:solidFill>
                </a:rPr>
                <a:t>〔</a:t>
              </a:r>
              <a:r>
                <a:rPr kumimoji="1" lang="ja-JP" altLang="en-US" sz="2400" b="1" dirty="0">
                  <a:solidFill>
                    <a:srgbClr val="00B0F0"/>
                  </a:solidFill>
                </a:rPr>
                <a:t>結果と考察</a:t>
              </a:r>
              <a:r>
                <a:rPr kumimoji="1" lang="en-US" altLang="ja-JP" sz="2400" b="1" dirty="0">
                  <a:solidFill>
                    <a:srgbClr val="00B0F0"/>
                  </a:solidFill>
                </a:rPr>
                <a:t>〕</a:t>
              </a:r>
            </a:p>
            <a:p>
              <a:r>
                <a:rPr lang="ja-JP" altLang="en-US" sz="2400" b="1" dirty="0"/>
                <a:t>か</a:t>
              </a:r>
              <a:r>
                <a:rPr kumimoji="1" lang="ja-JP" altLang="en-US" sz="2400" b="1" dirty="0"/>
                <a:t>まない子どもは、かむ子どもに比べ</a:t>
              </a:r>
              <a:r>
                <a:rPr lang="ja-JP" altLang="en-US" sz="2400" b="1" dirty="0"/>
                <a:t>、</a:t>
              </a:r>
              <a:r>
                <a:rPr kumimoji="1" lang="ja-JP" altLang="en-US" sz="2400" b="1" dirty="0"/>
                <a:t>痩身傾向・標準体重より肥満傾向である可能性が示された</a:t>
              </a:r>
              <a:r>
                <a:rPr lang="en-US" altLang="ja-JP" sz="2400" b="1" baseline="30000" dirty="0">
                  <a:latin typeface="+mn-ea"/>
                </a:rPr>
                <a:t>※</a:t>
              </a:r>
              <a:r>
                <a:rPr lang="ja-JP" altLang="en-US" sz="2400" b="1" baseline="30000" dirty="0">
                  <a:latin typeface="+mn-ea"/>
                </a:rPr>
                <a:t>文献</a:t>
              </a:r>
              <a:r>
                <a:rPr lang="en-US" altLang="ja-JP" sz="2400" b="1" baseline="30000" dirty="0">
                  <a:latin typeface="+mn-ea"/>
                </a:rPr>
                <a:t>1</a:t>
              </a:r>
              <a:r>
                <a:rPr lang="ja-JP" altLang="en-US" sz="2400" b="1" dirty="0" err="1"/>
                <a:t>。</a:t>
              </a:r>
              <a:endParaRPr kumimoji="1" lang="en-US" altLang="ja-JP" sz="2400" b="1" baseline="30000" dirty="0"/>
            </a:p>
          </p:txBody>
        </p:sp>
        <p:sp>
          <p:nvSpPr>
            <p:cNvPr id="29" name="フローチャート: 代替処理 28">
              <a:extLst>
                <a:ext uri="{FF2B5EF4-FFF2-40B4-BE49-F238E27FC236}">
                  <a16:creationId xmlns:a16="http://schemas.microsoft.com/office/drawing/2014/main" id="{1173D639-621B-40B8-B1BD-C0A03999315A}"/>
                </a:ext>
              </a:extLst>
            </p:cNvPr>
            <p:cNvSpPr/>
            <p:nvPr/>
          </p:nvSpPr>
          <p:spPr>
            <a:xfrm>
              <a:off x="3988686" y="4145542"/>
              <a:ext cx="2648580" cy="501203"/>
            </a:xfrm>
            <a:prstGeom prst="flowChartAlternateProcess">
              <a:avLst/>
            </a:prstGeom>
            <a:solidFill>
              <a:schemeClr val="accent6">
                <a:lumMod val="60000"/>
                <a:lumOff val="4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kumimoji="1" lang="ja-JP" altLang="en-US" b="1" dirty="0"/>
                <a:t>　　★食育のヒント★</a:t>
              </a:r>
              <a:endParaRPr kumimoji="1" lang="en-US" altLang="ja-JP" b="1" dirty="0"/>
            </a:p>
            <a:p>
              <a:r>
                <a:rPr kumimoji="1" lang="ja-JP" altLang="en-US" b="1" dirty="0"/>
                <a:t>よくかんで食べることは、大人も子どもも肥満予防に効果がある。</a:t>
              </a:r>
              <a:endParaRPr kumimoji="1" lang="en-US" altLang="ja-JP" b="1" dirty="0"/>
            </a:p>
          </p:txBody>
        </p:sp>
        <p:sp>
          <p:nvSpPr>
            <p:cNvPr id="30" name="テキスト ボックス 29">
              <a:extLst>
                <a:ext uri="{FF2B5EF4-FFF2-40B4-BE49-F238E27FC236}">
                  <a16:creationId xmlns:a16="http://schemas.microsoft.com/office/drawing/2014/main" id="{6B8B3FD8-14FF-4A87-A9DC-EF6ED1472E45}"/>
                </a:ext>
              </a:extLst>
            </p:cNvPr>
            <p:cNvSpPr txBox="1"/>
            <p:nvPr/>
          </p:nvSpPr>
          <p:spPr>
            <a:xfrm>
              <a:off x="66325" y="5816619"/>
              <a:ext cx="3179667" cy="879726"/>
            </a:xfrm>
            <a:prstGeom prst="rect">
              <a:avLst/>
            </a:prstGeom>
            <a:noFill/>
            <a:ln w="25400">
              <a:solidFill>
                <a:schemeClr val="accent1">
                  <a:lumMod val="60000"/>
                  <a:lumOff val="40000"/>
                </a:schemeClr>
              </a:solidFill>
            </a:ln>
          </p:spPr>
          <p:txBody>
            <a:bodyPr wrap="square">
              <a:spAutoFit/>
            </a:bodyPr>
            <a:lstStyle/>
            <a:p>
              <a:r>
                <a:rPr lang="ja-JP" altLang="en-US" sz="2400" b="1" dirty="0"/>
                <a:t>別の研究では、</a:t>
              </a:r>
              <a:r>
                <a:rPr lang="en-US" altLang="ja-JP" sz="2400" b="1" dirty="0"/>
                <a:t>40</a:t>
              </a:r>
              <a:r>
                <a:rPr lang="ja-JP" altLang="en-US" sz="2400" b="1" dirty="0"/>
                <a:t>～</a:t>
              </a:r>
              <a:r>
                <a:rPr lang="en-US" altLang="ja-JP" sz="2400" b="1" dirty="0"/>
                <a:t>50 </a:t>
              </a:r>
              <a:r>
                <a:rPr lang="ja-JP" altLang="en-US" sz="2400" b="1" dirty="0"/>
                <a:t>歳代男性では，よくかんで味わって食べるように「気をつけている」人は、普通体重群より肥満群で有意に低かった</a:t>
              </a:r>
              <a:r>
                <a:rPr lang="en-US" altLang="ja-JP" sz="2400" b="1" baseline="30000" dirty="0"/>
                <a:t>※</a:t>
              </a:r>
              <a:r>
                <a:rPr lang="ja-JP" altLang="en-US" sz="2400" b="1" baseline="30000" dirty="0"/>
                <a:t>文献</a:t>
              </a:r>
              <a:r>
                <a:rPr lang="en-US" altLang="ja-JP" sz="2400" b="1" baseline="30000" dirty="0"/>
                <a:t>2</a:t>
              </a:r>
              <a:r>
                <a:rPr lang="ja-JP" altLang="en-US" sz="2400" b="1" dirty="0" err="1"/>
                <a:t>。</a:t>
              </a:r>
              <a:endParaRPr lang="ja-JP" altLang="en-US" sz="2400" b="1" dirty="0"/>
            </a:p>
          </p:txBody>
        </p:sp>
        <p:sp>
          <p:nvSpPr>
            <p:cNvPr id="31" name="正方形/長方形 30">
              <a:extLst>
                <a:ext uri="{FF2B5EF4-FFF2-40B4-BE49-F238E27FC236}">
                  <a16:creationId xmlns:a16="http://schemas.microsoft.com/office/drawing/2014/main" id="{5C520C09-317C-4F7D-B4E7-25603F52EAD2}"/>
                </a:ext>
              </a:extLst>
            </p:cNvPr>
            <p:cNvSpPr/>
            <p:nvPr/>
          </p:nvSpPr>
          <p:spPr>
            <a:xfrm>
              <a:off x="5520142" y="6101636"/>
              <a:ext cx="945724" cy="379756"/>
            </a:xfrm>
            <a:prstGeom prst="rect">
              <a:avLst/>
            </a:prstGeom>
            <a:solidFill>
              <a:srgbClr val="0099FF"/>
            </a:solidFill>
          </p:spPr>
          <p:txBody>
            <a:bodyPr wrap="none" anchor="ctr" anchorCtr="1">
              <a:noAutofit/>
            </a:bodyPr>
            <a:lstStyle/>
            <a:p>
              <a:r>
                <a:rPr kumimoji="1" lang="ja-JP" altLang="en-US" sz="1400" b="1" dirty="0">
                  <a:solidFill>
                    <a:schemeClr val="bg1"/>
                  </a:solidFill>
                  <a:latin typeface="メイリオ" panose="020B0604030504040204" pitchFamily="50" charset="-128"/>
                  <a:ea typeface="メイリオ" panose="020B0604030504040204" pitchFamily="50" charset="-128"/>
                </a:rPr>
                <a:t>よくかまないで</a:t>
              </a:r>
              <a:endParaRPr kumimoji="1" lang="en-US" altLang="ja-JP" sz="1400" b="1" dirty="0">
                <a:solidFill>
                  <a:schemeClr val="bg1"/>
                </a:solidFill>
                <a:latin typeface="メイリオ" panose="020B0604030504040204" pitchFamily="50" charset="-128"/>
                <a:ea typeface="メイリオ" panose="020B0604030504040204" pitchFamily="50" charset="-128"/>
              </a:endParaRPr>
            </a:p>
            <a:p>
              <a:r>
                <a:rPr kumimoji="1" lang="ja-JP" altLang="en-US" sz="1400" b="1" dirty="0">
                  <a:solidFill>
                    <a:schemeClr val="bg1"/>
                  </a:solidFill>
                  <a:latin typeface="メイリオ" panose="020B0604030504040204" pitchFamily="50" charset="-128"/>
                  <a:ea typeface="メイリオ" panose="020B0604030504040204" pitchFamily="50" charset="-128"/>
                </a:rPr>
                <a:t>食べる子ども</a:t>
              </a:r>
              <a:endParaRPr lang="ja-JP" altLang="en-US" sz="1400" b="1" dirty="0">
                <a:solidFill>
                  <a:schemeClr val="bg1"/>
                </a:solidFill>
                <a:latin typeface="メイリオ" panose="020B0604030504040204" pitchFamily="50" charset="-128"/>
                <a:ea typeface="メイリオ" panose="020B0604030504040204" pitchFamily="50" charset="-128"/>
              </a:endParaRPr>
            </a:p>
          </p:txBody>
        </p:sp>
        <p:sp>
          <p:nvSpPr>
            <p:cNvPr id="32" name="正方形/長方形 31">
              <a:extLst>
                <a:ext uri="{FF2B5EF4-FFF2-40B4-BE49-F238E27FC236}">
                  <a16:creationId xmlns:a16="http://schemas.microsoft.com/office/drawing/2014/main" id="{BE49710A-4959-4A93-991F-C75AAD4B0258}"/>
                </a:ext>
              </a:extLst>
            </p:cNvPr>
            <p:cNvSpPr/>
            <p:nvPr/>
          </p:nvSpPr>
          <p:spPr>
            <a:xfrm>
              <a:off x="5367799" y="5011244"/>
              <a:ext cx="1230727" cy="293242"/>
            </a:xfrm>
            <a:prstGeom prst="rect">
              <a:avLst/>
            </a:prstGeom>
            <a:solidFill>
              <a:srgbClr val="CCFF99"/>
            </a:solidFill>
          </p:spPr>
          <p:txBody>
            <a:bodyPr wrap="square">
              <a:spAutoFit/>
            </a:bodyPr>
            <a:lstStyle/>
            <a:p>
              <a:pPr algn="ctr"/>
              <a:r>
                <a:rPr kumimoji="1" lang="ja-JP" altLang="en-US" sz="2800" b="1" dirty="0">
                  <a:latin typeface="HG丸ｺﾞｼｯｸM-PRO" panose="020F0600000000000000" pitchFamily="50" charset="-128"/>
                  <a:ea typeface="HG丸ｺﾞｼｯｸM-PRO" panose="020F0600000000000000" pitchFamily="50" charset="-128"/>
                </a:rPr>
                <a:t>肥満傾向</a:t>
              </a:r>
              <a:endParaRPr lang="ja-JP" altLang="en-US" sz="2800" b="1" dirty="0">
                <a:latin typeface="HG丸ｺﾞｼｯｸM-PRO" panose="020F0600000000000000" pitchFamily="50" charset="-128"/>
                <a:ea typeface="HG丸ｺﾞｼｯｸM-PRO" panose="020F0600000000000000" pitchFamily="50" charset="-128"/>
              </a:endParaRPr>
            </a:p>
          </p:txBody>
        </p:sp>
        <p:grpSp>
          <p:nvGrpSpPr>
            <p:cNvPr id="33" name="グループ化 32">
              <a:extLst>
                <a:ext uri="{FF2B5EF4-FFF2-40B4-BE49-F238E27FC236}">
                  <a16:creationId xmlns:a16="http://schemas.microsoft.com/office/drawing/2014/main" id="{3443AFE1-9212-41ED-BF76-AB0B90719514}"/>
                </a:ext>
              </a:extLst>
            </p:cNvPr>
            <p:cNvGrpSpPr/>
            <p:nvPr/>
          </p:nvGrpSpPr>
          <p:grpSpPr>
            <a:xfrm>
              <a:off x="3637465" y="4718758"/>
              <a:ext cx="1563750" cy="1241193"/>
              <a:chOff x="3702558" y="4815728"/>
              <a:chExt cx="1563750" cy="1241193"/>
            </a:xfrm>
          </p:grpSpPr>
          <p:pic>
            <p:nvPicPr>
              <p:cNvPr id="41" name="Picture 8" descr="https://blogger.googleusercontent.com/img/b/R29vZ2xl/AVvXsEiS_B3UoVXEn6P1wlEMjAYFnPD7-9UeeuFNI4efQuWpjTU2nEv3fP37OgFzjBuLEF8DQVAj1F-8imjy0n7wmQora9r9atPm2QdeLVGiE49UYHzzsJVz8XgQZND9EXYNWM832YWfTtaA8qQ/s800/oishii6_woman.png">
                <a:extLst>
                  <a:ext uri="{FF2B5EF4-FFF2-40B4-BE49-F238E27FC236}">
                    <a16:creationId xmlns:a16="http://schemas.microsoft.com/office/drawing/2014/main" id="{5811FFCA-851A-4D24-A419-E767077FAD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3772" y="4815728"/>
                <a:ext cx="945724" cy="945724"/>
              </a:xfrm>
              <a:prstGeom prst="rect">
                <a:avLst/>
              </a:prstGeom>
              <a:noFill/>
              <a:extLst>
                <a:ext uri="{909E8E84-426E-40DD-AFC4-6F175D3DCCD1}">
                  <a14:hiddenFill xmlns:a14="http://schemas.microsoft.com/office/drawing/2010/main">
                    <a:solidFill>
                      <a:srgbClr val="FFFFFF"/>
                    </a:solidFill>
                  </a14:hiddenFill>
                </a:ext>
              </a:extLst>
            </p:spPr>
          </p:pic>
          <p:sp>
            <p:nvSpPr>
              <p:cNvPr id="42" name="正方形/長方形 41">
                <a:extLst>
                  <a:ext uri="{FF2B5EF4-FFF2-40B4-BE49-F238E27FC236}">
                    <a16:creationId xmlns:a16="http://schemas.microsoft.com/office/drawing/2014/main" id="{1E8D6937-38C1-41E9-A0AF-BE284F8C25B5}"/>
                  </a:ext>
                </a:extLst>
              </p:cNvPr>
              <p:cNvSpPr/>
              <p:nvPr/>
            </p:nvSpPr>
            <p:spPr>
              <a:xfrm>
                <a:off x="4109261" y="5690304"/>
                <a:ext cx="1157047" cy="366617"/>
              </a:xfrm>
              <a:prstGeom prst="rect">
                <a:avLst/>
              </a:prstGeom>
              <a:solidFill>
                <a:srgbClr val="0099FF"/>
              </a:solidFill>
            </p:spPr>
            <p:txBody>
              <a:bodyPr wrap="none" anchor="ctr" anchorCtr="1">
                <a:noAutofit/>
              </a:bodyPr>
              <a:lstStyle/>
              <a:p>
                <a:r>
                  <a:rPr kumimoji="1" lang="ja-JP" altLang="en-US" sz="1400" b="1" dirty="0">
                    <a:solidFill>
                      <a:schemeClr val="bg1"/>
                    </a:solidFill>
                    <a:latin typeface="メイリオ" panose="020B0604030504040204" pitchFamily="50" charset="-128"/>
                    <a:ea typeface="メイリオ" panose="020B0604030504040204" pitchFamily="50" charset="-128"/>
                  </a:rPr>
                  <a:t>よくかんで</a:t>
                </a:r>
                <a:endParaRPr kumimoji="1" lang="en-US" altLang="ja-JP" sz="1400" b="1" dirty="0">
                  <a:solidFill>
                    <a:schemeClr val="bg1"/>
                  </a:solidFill>
                  <a:latin typeface="メイリオ" panose="020B0604030504040204" pitchFamily="50" charset="-128"/>
                  <a:ea typeface="メイリオ" panose="020B0604030504040204" pitchFamily="50" charset="-128"/>
                </a:endParaRPr>
              </a:p>
              <a:p>
                <a:r>
                  <a:rPr kumimoji="1" lang="ja-JP" altLang="en-US" sz="1400" b="1" dirty="0">
                    <a:solidFill>
                      <a:schemeClr val="bg1"/>
                    </a:solidFill>
                    <a:latin typeface="メイリオ" panose="020B0604030504040204" pitchFamily="50" charset="-128"/>
                    <a:ea typeface="メイリオ" panose="020B0604030504040204" pitchFamily="50" charset="-128"/>
                  </a:rPr>
                  <a:t>食べる子ども</a:t>
                </a:r>
                <a:endParaRPr lang="ja-JP" altLang="en-US" sz="1400" b="1" dirty="0">
                  <a:solidFill>
                    <a:schemeClr val="bg1"/>
                  </a:solidFill>
                  <a:latin typeface="メイリオ" panose="020B0604030504040204" pitchFamily="50" charset="-128"/>
                  <a:ea typeface="メイリオ" panose="020B0604030504040204" pitchFamily="50" charset="-128"/>
                </a:endParaRPr>
              </a:p>
            </p:txBody>
          </p:sp>
          <p:sp>
            <p:nvSpPr>
              <p:cNvPr id="43" name="正方形/長方形 42">
                <a:extLst>
                  <a:ext uri="{FF2B5EF4-FFF2-40B4-BE49-F238E27FC236}">
                    <a16:creationId xmlns:a16="http://schemas.microsoft.com/office/drawing/2014/main" id="{84229938-E383-4BCA-BB07-D02CEE0FAF41}"/>
                  </a:ext>
                </a:extLst>
              </p:cNvPr>
              <p:cNvSpPr/>
              <p:nvPr/>
            </p:nvSpPr>
            <p:spPr>
              <a:xfrm rot="21206910">
                <a:off x="3764442" y="5301629"/>
                <a:ext cx="448488" cy="155246"/>
              </a:xfrm>
              <a:prstGeom prst="rect">
                <a:avLst/>
              </a:prstGeom>
            </p:spPr>
            <p:txBody>
              <a:bodyPr wrap="none">
                <a:spAutoFit/>
              </a:bodyPr>
              <a:lstStyle/>
              <a:p>
                <a:r>
                  <a:rPr kumimoji="1" lang="ja-JP" altLang="en-US" sz="1200" b="1" dirty="0">
                    <a:solidFill>
                      <a:schemeClr val="accent2">
                        <a:lumMod val="75000"/>
                      </a:schemeClr>
                    </a:solidFill>
                    <a:latin typeface="HG丸ｺﾞｼｯｸM-PRO" panose="020F0600000000000000" pitchFamily="50" charset="-128"/>
                    <a:ea typeface="HG丸ｺﾞｼｯｸM-PRO" panose="020F0600000000000000" pitchFamily="50" charset="-128"/>
                  </a:rPr>
                  <a:t>もぐもぐ</a:t>
                </a:r>
                <a:endParaRPr lang="ja-JP" altLang="en-US" sz="1200" b="1" dirty="0">
                  <a:solidFill>
                    <a:schemeClr val="accent2">
                      <a:lumMod val="75000"/>
                    </a:schemeClr>
                  </a:solidFill>
                  <a:latin typeface="HG丸ｺﾞｼｯｸM-PRO" panose="020F0600000000000000" pitchFamily="50" charset="-128"/>
                  <a:ea typeface="HG丸ｺﾞｼｯｸM-PRO" panose="020F0600000000000000" pitchFamily="50" charset="-128"/>
                </a:endParaRPr>
              </a:p>
            </p:txBody>
          </p:sp>
          <p:sp>
            <p:nvSpPr>
              <p:cNvPr id="44" name="正方形/長方形 43">
                <a:extLst>
                  <a:ext uri="{FF2B5EF4-FFF2-40B4-BE49-F238E27FC236}">
                    <a16:creationId xmlns:a16="http://schemas.microsoft.com/office/drawing/2014/main" id="{749B90D2-B740-4243-88F4-19B1B7EDEE0F}"/>
                  </a:ext>
                </a:extLst>
              </p:cNvPr>
              <p:cNvSpPr/>
              <p:nvPr/>
            </p:nvSpPr>
            <p:spPr>
              <a:xfrm rot="267303">
                <a:off x="3702558" y="5064234"/>
                <a:ext cx="505986" cy="172496"/>
              </a:xfrm>
              <a:prstGeom prst="rect">
                <a:avLst/>
              </a:prstGeom>
            </p:spPr>
            <p:txBody>
              <a:bodyPr wrap="none">
                <a:spAutoFit/>
              </a:bodyPr>
              <a:lstStyle/>
              <a:p>
                <a:r>
                  <a:rPr kumimoji="1" lang="ja-JP" altLang="en-US" sz="1400" b="1" dirty="0">
                    <a:solidFill>
                      <a:schemeClr val="accent2">
                        <a:lumMod val="75000"/>
                      </a:schemeClr>
                    </a:solidFill>
                    <a:latin typeface="HG丸ｺﾞｼｯｸM-PRO" panose="020F0600000000000000" pitchFamily="50" charset="-128"/>
                    <a:ea typeface="HG丸ｺﾞｼｯｸM-PRO" panose="020F0600000000000000" pitchFamily="50" charset="-128"/>
                  </a:rPr>
                  <a:t>おいしい</a:t>
                </a:r>
                <a:endParaRPr lang="ja-JP" altLang="en-US" sz="1400" b="1" dirty="0">
                  <a:solidFill>
                    <a:schemeClr val="accent2">
                      <a:lumMod val="75000"/>
                    </a:schemeClr>
                  </a:solidFill>
                  <a:latin typeface="HG丸ｺﾞｼｯｸM-PRO" panose="020F0600000000000000" pitchFamily="50" charset="-128"/>
                  <a:ea typeface="HG丸ｺﾞｼｯｸM-PRO" panose="020F0600000000000000" pitchFamily="50" charset="-128"/>
                </a:endParaRPr>
              </a:p>
            </p:txBody>
          </p:sp>
        </p:grpSp>
        <p:grpSp>
          <p:nvGrpSpPr>
            <p:cNvPr id="34" name="グループ化 33">
              <a:extLst>
                <a:ext uri="{FF2B5EF4-FFF2-40B4-BE49-F238E27FC236}">
                  <a16:creationId xmlns:a16="http://schemas.microsoft.com/office/drawing/2014/main" id="{8AEF11CE-0055-4A20-BEB5-7A9B37E49EBD}"/>
                </a:ext>
              </a:extLst>
            </p:cNvPr>
            <p:cNvGrpSpPr/>
            <p:nvPr/>
          </p:nvGrpSpPr>
          <p:grpSpPr>
            <a:xfrm>
              <a:off x="5331461" y="5304486"/>
              <a:ext cx="1457134" cy="830997"/>
              <a:chOff x="5441162" y="5220818"/>
              <a:chExt cx="1457134" cy="830997"/>
            </a:xfrm>
          </p:grpSpPr>
          <p:pic>
            <p:nvPicPr>
              <p:cNvPr id="39" name="Picture 10" descr="早食いのイラスト">
                <a:extLst>
                  <a:ext uri="{FF2B5EF4-FFF2-40B4-BE49-F238E27FC236}">
                    <a16:creationId xmlns:a16="http://schemas.microsoft.com/office/drawing/2014/main" id="{73BEBA1A-0EFF-49F6-B340-1D143FF8B0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1162" y="5220818"/>
                <a:ext cx="1106350" cy="830997"/>
              </a:xfrm>
              <a:prstGeom prst="rect">
                <a:avLst/>
              </a:prstGeom>
              <a:noFill/>
              <a:extLst>
                <a:ext uri="{909E8E84-426E-40DD-AFC4-6F175D3DCCD1}">
                  <a14:hiddenFill xmlns:a14="http://schemas.microsoft.com/office/drawing/2010/main">
                    <a:solidFill>
                      <a:srgbClr val="FFFFFF"/>
                    </a:solidFill>
                  </a14:hiddenFill>
                </a:ext>
              </a:extLst>
            </p:spPr>
          </p:pic>
          <p:sp>
            <p:nvSpPr>
              <p:cNvPr id="40" name="正方形/長方形 39">
                <a:extLst>
                  <a:ext uri="{FF2B5EF4-FFF2-40B4-BE49-F238E27FC236}">
                    <a16:creationId xmlns:a16="http://schemas.microsoft.com/office/drawing/2014/main" id="{1D0724BF-31D4-4D35-8DCF-C3192272BF1D}"/>
                  </a:ext>
                </a:extLst>
              </p:cNvPr>
              <p:cNvSpPr/>
              <p:nvPr/>
            </p:nvSpPr>
            <p:spPr>
              <a:xfrm rot="21350276">
                <a:off x="6392310" y="5566633"/>
                <a:ext cx="505986" cy="172496"/>
              </a:xfrm>
              <a:prstGeom prst="rect">
                <a:avLst/>
              </a:prstGeom>
            </p:spPr>
            <p:txBody>
              <a:bodyPr wrap="none">
                <a:spAutoFit/>
              </a:bodyPr>
              <a:lstStyle/>
              <a:p>
                <a:r>
                  <a:rPr kumimoji="1" lang="ja-JP" altLang="en-US" sz="1400" b="1" dirty="0">
                    <a:solidFill>
                      <a:schemeClr val="accent2">
                        <a:lumMod val="75000"/>
                      </a:schemeClr>
                    </a:solidFill>
                    <a:latin typeface="HG丸ｺﾞｼｯｸM-PRO" panose="020F0600000000000000" pitchFamily="50" charset="-128"/>
                    <a:ea typeface="HG丸ｺﾞｼｯｸM-PRO" panose="020F0600000000000000" pitchFamily="50" charset="-128"/>
                  </a:rPr>
                  <a:t>急いで！</a:t>
                </a:r>
                <a:endParaRPr lang="ja-JP" altLang="en-US" sz="1400" b="1" dirty="0">
                  <a:solidFill>
                    <a:schemeClr val="accent2">
                      <a:lumMod val="75000"/>
                    </a:schemeClr>
                  </a:solidFill>
                  <a:latin typeface="HG丸ｺﾞｼｯｸM-PRO" panose="020F0600000000000000" pitchFamily="50" charset="-128"/>
                  <a:ea typeface="HG丸ｺﾞｼｯｸM-PRO" panose="020F0600000000000000" pitchFamily="50" charset="-128"/>
                </a:endParaRPr>
              </a:p>
            </p:txBody>
          </p:sp>
        </p:grpSp>
        <p:grpSp>
          <p:nvGrpSpPr>
            <p:cNvPr id="35" name="グループ化 34">
              <a:extLst>
                <a:ext uri="{FF2B5EF4-FFF2-40B4-BE49-F238E27FC236}">
                  <a16:creationId xmlns:a16="http://schemas.microsoft.com/office/drawing/2014/main" id="{304710A6-66F0-4197-888E-59303C875835}"/>
                </a:ext>
              </a:extLst>
            </p:cNvPr>
            <p:cNvGrpSpPr/>
            <p:nvPr/>
          </p:nvGrpSpPr>
          <p:grpSpPr>
            <a:xfrm>
              <a:off x="4519251" y="6033130"/>
              <a:ext cx="848548" cy="293583"/>
              <a:chOff x="3988686" y="6215131"/>
              <a:chExt cx="768228" cy="366458"/>
            </a:xfrm>
          </p:grpSpPr>
          <p:cxnSp>
            <p:nvCxnSpPr>
              <p:cNvPr id="37" name="直線矢印コネクタ 36">
                <a:extLst>
                  <a:ext uri="{FF2B5EF4-FFF2-40B4-BE49-F238E27FC236}">
                    <a16:creationId xmlns:a16="http://schemas.microsoft.com/office/drawing/2014/main" id="{BF39B19E-F25F-4F42-A1B5-DAD9512F53EE}"/>
                  </a:ext>
                </a:extLst>
              </p:cNvPr>
              <p:cNvCxnSpPr>
                <a:cxnSpLocks/>
              </p:cNvCxnSpPr>
              <p:nvPr/>
            </p:nvCxnSpPr>
            <p:spPr>
              <a:xfrm>
                <a:off x="3997395" y="6215131"/>
                <a:ext cx="0" cy="366458"/>
              </a:xfrm>
              <a:prstGeom prst="straightConnector1">
                <a:avLst/>
              </a:prstGeom>
              <a:ln w="60325">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38" name="直線矢印コネクタ 37">
                <a:extLst>
                  <a:ext uri="{FF2B5EF4-FFF2-40B4-BE49-F238E27FC236}">
                    <a16:creationId xmlns:a16="http://schemas.microsoft.com/office/drawing/2014/main" id="{0C4327A1-C208-4CA8-BAD5-0BD24A3C2A72}"/>
                  </a:ext>
                </a:extLst>
              </p:cNvPr>
              <p:cNvCxnSpPr>
                <a:cxnSpLocks/>
              </p:cNvCxnSpPr>
              <p:nvPr/>
            </p:nvCxnSpPr>
            <p:spPr>
              <a:xfrm>
                <a:off x="3988686" y="6570673"/>
                <a:ext cx="768228" cy="0"/>
              </a:xfrm>
              <a:prstGeom prst="straightConnector1">
                <a:avLst/>
              </a:prstGeom>
              <a:ln w="60325">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
          <p:nvSpPr>
            <p:cNvPr id="36" name="テキスト ボックス 35">
              <a:extLst>
                <a:ext uri="{FF2B5EF4-FFF2-40B4-BE49-F238E27FC236}">
                  <a16:creationId xmlns:a16="http://schemas.microsoft.com/office/drawing/2014/main" id="{ED7B936A-7B7B-4BCB-B130-A92849A214FA}"/>
                </a:ext>
              </a:extLst>
            </p:cNvPr>
            <p:cNvSpPr txBox="1"/>
            <p:nvPr/>
          </p:nvSpPr>
          <p:spPr>
            <a:xfrm>
              <a:off x="-546" y="6726620"/>
              <a:ext cx="6771746" cy="327741"/>
            </a:xfrm>
            <a:prstGeom prst="rect">
              <a:avLst/>
            </a:prstGeom>
            <a:noFill/>
          </p:spPr>
          <p:txBody>
            <a:bodyPr wrap="square">
              <a:spAutoFit/>
            </a:bodyPr>
            <a:lstStyle/>
            <a:p>
              <a:r>
                <a:rPr kumimoji="1" lang="en-US" altLang="ja-JP" sz="1600" dirty="0">
                  <a:latin typeface="+mn-ea"/>
                </a:rPr>
                <a:t>※</a:t>
              </a:r>
              <a:r>
                <a:rPr kumimoji="1" lang="ja-JP" altLang="en-US" sz="1600" dirty="0">
                  <a:latin typeface="+mn-ea"/>
                </a:rPr>
                <a:t>文献</a:t>
              </a:r>
              <a:r>
                <a:rPr kumimoji="1" lang="en-US" altLang="ja-JP" sz="1600" dirty="0">
                  <a:latin typeface="+mn-ea"/>
                </a:rPr>
                <a:t>1</a:t>
              </a:r>
              <a:r>
                <a:rPr kumimoji="1" lang="ja-JP" altLang="en-US" sz="1600" dirty="0">
                  <a:latin typeface="+mn-ea"/>
                </a:rPr>
                <a:t>　</a:t>
              </a:r>
              <a:r>
                <a:rPr lang="ja-JP" altLang="ja-JP" sz="1600" dirty="0">
                  <a:effectLst/>
                  <a:latin typeface="+mn-ea"/>
                  <a:cs typeface="Times New Roman" panose="02020603050405020304" pitchFamily="18" charset="0"/>
                </a:rPr>
                <a:t>井邉 有未，赤松 利恵</a:t>
              </a:r>
              <a:r>
                <a:rPr lang="en-US" altLang="ja-JP" sz="1600" dirty="0">
                  <a:effectLst/>
                  <a:latin typeface="+mn-ea"/>
                  <a:cs typeface="Times New Roman" panose="02020603050405020304" pitchFamily="18" charset="0"/>
                </a:rPr>
                <a:t>. </a:t>
              </a:r>
              <a:r>
                <a:rPr lang="ja-JP" altLang="ja-JP" sz="1600" dirty="0">
                  <a:effectLst/>
                  <a:latin typeface="+mn-ea"/>
                  <a:cs typeface="Times New Roman" panose="02020603050405020304" pitchFamily="18" charset="0"/>
                </a:rPr>
                <a:t>小・中学生の学年区分別にみた咀嚼習慣と肥満との関連</a:t>
              </a:r>
              <a:r>
                <a:rPr lang="en-US" altLang="ja-JP" sz="1600" dirty="0">
                  <a:effectLst/>
                  <a:latin typeface="+mn-ea"/>
                  <a:cs typeface="Times New Roman" panose="02020603050405020304" pitchFamily="18" charset="0"/>
                </a:rPr>
                <a:t>. </a:t>
              </a:r>
              <a:r>
                <a:rPr lang="ja-JP" altLang="ja-JP" sz="1600" dirty="0">
                  <a:effectLst/>
                  <a:latin typeface="+mn-ea"/>
                  <a:cs typeface="Times New Roman" panose="02020603050405020304" pitchFamily="18" charset="0"/>
                </a:rPr>
                <a:t>栄養学雑誌</a:t>
              </a:r>
              <a:r>
                <a:rPr lang="en-US" altLang="ja-JP" sz="1600" dirty="0">
                  <a:effectLst/>
                  <a:latin typeface="+mn-ea"/>
                  <a:cs typeface="Times New Roman" panose="02020603050405020304" pitchFamily="18" charset="0"/>
                </a:rPr>
                <a:t> 2021; 79: 286-292.</a:t>
              </a:r>
            </a:p>
            <a:p>
              <a:r>
                <a:rPr lang="en-US" altLang="ja-JP" sz="1600" dirty="0">
                  <a:latin typeface="+mn-ea"/>
                </a:rPr>
                <a:t>※</a:t>
              </a:r>
              <a:r>
                <a:rPr lang="ja-JP" altLang="en-US" sz="1600" dirty="0">
                  <a:latin typeface="+mn-ea"/>
                </a:rPr>
                <a:t>文献</a:t>
              </a:r>
              <a:r>
                <a:rPr lang="en-US" altLang="ja-JP" sz="1600" dirty="0">
                  <a:latin typeface="+mn-ea"/>
                </a:rPr>
                <a:t>2</a:t>
              </a:r>
              <a:r>
                <a:rPr lang="ja-JP" altLang="en-US" sz="1600" dirty="0">
                  <a:latin typeface="+mn-ea"/>
                </a:rPr>
                <a:t>　平光 良充</a:t>
              </a:r>
              <a:r>
                <a:rPr lang="en-US" altLang="ja-JP" sz="1600" dirty="0">
                  <a:latin typeface="+mn-ea"/>
                </a:rPr>
                <a:t>. </a:t>
              </a:r>
              <a:r>
                <a:rPr lang="ja-JP" altLang="en-US" sz="1600" dirty="0">
                  <a:latin typeface="+mn-ea"/>
                </a:rPr>
                <a:t>名古屋市における咀嚼と肥満の関連</a:t>
              </a:r>
              <a:r>
                <a:rPr lang="en-US" altLang="ja-JP" sz="1600" dirty="0">
                  <a:latin typeface="+mn-ea"/>
                </a:rPr>
                <a:t>. </a:t>
              </a:r>
              <a:r>
                <a:rPr lang="ja-JP" altLang="en-US" sz="1600" dirty="0">
                  <a:latin typeface="+mn-ea"/>
                </a:rPr>
                <a:t>名古屋市衛生研究所報 </a:t>
              </a:r>
              <a:r>
                <a:rPr lang="en-US" altLang="ja-JP" sz="1600" dirty="0">
                  <a:latin typeface="+mn-ea"/>
                </a:rPr>
                <a:t>2015; 83-86.</a:t>
              </a:r>
              <a:endParaRPr lang="ja-JP" altLang="en-US" sz="1600" dirty="0">
                <a:latin typeface="+mn-ea"/>
              </a:endParaRPr>
            </a:p>
          </p:txBody>
        </p:sp>
      </p:grpSp>
      <p:sp>
        <p:nvSpPr>
          <p:cNvPr id="45" name="正方形/長方形 44">
            <a:extLst>
              <a:ext uri="{FF2B5EF4-FFF2-40B4-BE49-F238E27FC236}">
                <a16:creationId xmlns:a16="http://schemas.microsoft.com/office/drawing/2014/main" id="{A92E19AF-2D3C-4681-9D24-346664B119FA}"/>
              </a:ext>
            </a:extLst>
          </p:cNvPr>
          <p:cNvSpPr/>
          <p:nvPr/>
        </p:nvSpPr>
        <p:spPr>
          <a:xfrm>
            <a:off x="8048745" y="4997084"/>
            <a:ext cx="800219" cy="276999"/>
          </a:xfrm>
          <a:prstGeom prst="rect">
            <a:avLst/>
          </a:prstGeom>
        </p:spPr>
        <p:txBody>
          <a:bodyPr wrap="none">
            <a:spAutoFit/>
          </a:bodyPr>
          <a:lstStyle/>
          <a:p>
            <a:r>
              <a:rPr lang="ja-JP" altLang="en-US" sz="1200" b="1" dirty="0">
                <a:solidFill>
                  <a:schemeClr val="accent2">
                    <a:lumMod val="75000"/>
                  </a:schemeClr>
                </a:solidFill>
                <a:latin typeface="HG丸ｺﾞｼｯｸM-PRO" panose="020F0600000000000000" pitchFamily="50" charset="-128"/>
                <a:ea typeface="HG丸ｺﾞｼｯｸM-PRO" panose="020F0600000000000000" pitchFamily="50" charset="-128"/>
              </a:rPr>
              <a:t>に比べ、</a:t>
            </a:r>
          </a:p>
        </p:txBody>
      </p:sp>
    </p:spTree>
    <p:extLst>
      <p:ext uri="{BB962C8B-B14F-4D97-AF65-F5344CB8AC3E}">
        <p14:creationId xmlns:p14="http://schemas.microsoft.com/office/powerpoint/2010/main" val="715550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55CFD40D-387C-4B5E-9732-20986EC27646}"/>
              </a:ext>
            </a:extLst>
          </p:cNvPr>
          <p:cNvGrpSpPr/>
          <p:nvPr/>
        </p:nvGrpSpPr>
        <p:grpSpPr>
          <a:xfrm>
            <a:off x="0" y="-89881"/>
            <a:ext cx="12229790" cy="610768"/>
            <a:chOff x="0" y="-89881"/>
            <a:chExt cx="12229790" cy="610768"/>
          </a:xfrm>
        </p:grpSpPr>
        <p:sp>
          <p:nvSpPr>
            <p:cNvPr id="3" name="テキスト ボックス 2">
              <a:extLst>
                <a:ext uri="{FF2B5EF4-FFF2-40B4-BE49-F238E27FC236}">
                  <a16:creationId xmlns:a16="http://schemas.microsoft.com/office/drawing/2014/main" id="{D92C6EDC-4789-4E17-8553-7641196025DA}"/>
                </a:ext>
              </a:extLst>
            </p:cNvPr>
            <p:cNvSpPr txBox="1"/>
            <p:nvPr/>
          </p:nvSpPr>
          <p:spPr>
            <a:xfrm>
              <a:off x="0" y="1234"/>
              <a:ext cx="12229790" cy="502579"/>
            </a:xfrm>
            <a:prstGeom prst="rect">
              <a:avLst/>
            </a:prstGeom>
            <a:solidFill>
              <a:srgbClr val="FFCCCC"/>
            </a:solidFill>
          </p:spPr>
          <p:txBody>
            <a:bodyPr wrap="square" rtlCol="0" anchor="ctr" anchorCtr="0">
              <a:noAutofit/>
            </a:bodyPr>
            <a:lstStyle/>
            <a:p>
              <a:r>
                <a:rPr lang="ja-JP" altLang="en-US" sz="2400" b="1" dirty="0" err="1">
                  <a:solidFill>
                    <a:schemeClr val="tx2">
                      <a:lumMod val="75000"/>
                    </a:schemeClr>
                  </a:solidFill>
                </a:rPr>
                <a:t>ー</a:t>
              </a:r>
              <a:r>
                <a:rPr lang="ja-JP" altLang="en-US" sz="2400" b="1" dirty="0">
                  <a:solidFill>
                    <a:schemeClr val="tx2">
                      <a:lumMod val="75000"/>
                    </a:schemeClr>
                  </a:solidFill>
                </a:rPr>
                <a:t>よくかんで食べることー よくかんで食べるとどんないいことがあるの？</a:t>
              </a:r>
            </a:p>
          </p:txBody>
        </p:sp>
        <p:pic>
          <p:nvPicPr>
            <p:cNvPr id="4" name="Picture 2" descr="【歯のイラスト】ピカピカに輝く健康な歯のキャラクター">
              <a:extLst>
                <a:ext uri="{FF2B5EF4-FFF2-40B4-BE49-F238E27FC236}">
                  <a16:creationId xmlns:a16="http://schemas.microsoft.com/office/drawing/2014/main" id="{904677E1-6553-42DE-B213-C56B200641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56793" y="-89881"/>
              <a:ext cx="610768" cy="610768"/>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テキスト ボックス 4">
            <a:extLst>
              <a:ext uri="{FF2B5EF4-FFF2-40B4-BE49-F238E27FC236}">
                <a16:creationId xmlns:a16="http://schemas.microsoft.com/office/drawing/2014/main" id="{C130DAA8-3921-4987-8641-89F8CB6AEE02}"/>
              </a:ext>
            </a:extLst>
          </p:cNvPr>
          <p:cNvSpPr txBox="1"/>
          <p:nvPr/>
        </p:nvSpPr>
        <p:spPr>
          <a:xfrm>
            <a:off x="-240640" y="581048"/>
            <a:ext cx="4604092" cy="584776"/>
          </a:xfrm>
          <a:prstGeom prst="rect">
            <a:avLst/>
          </a:prstGeom>
          <a:noFill/>
        </p:spPr>
        <p:txBody>
          <a:bodyPr wrap="square" rtlCol="0">
            <a:spAutoFit/>
          </a:bodyPr>
          <a:lstStyle/>
          <a:p>
            <a:r>
              <a:rPr kumimoji="1" lang="en-US" altLang="ja-JP" sz="3200" b="1" dirty="0">
                <a:solidFill>
                  <a:schemeClr val="accent1"/>
                </a:solidFill>
              </a:rPr>
              <a:t>【</a:t>
            </a:r>
            <a:r>
              <a:rPr kumimoji="1" lang="ja-JP" altLang="en-US" sz="3200" b="1" dirty="0">
                <a:solidFill>
                  <a:schemeClr val="accent1"/>
                </a:solidFill>
              </a:rPr>
              <a:t>咀嚼習慣</a:t>
            </a:r>
            <a:r>
              <a:rPr kumimoji="1" lang="en-US" altLang="ja-JP" sz="3200" b="1" dirty="0">
                <a:solidFill>
                  <a:schemeClr val="accent1"/>
                </a:solidFill>
              </a:rPr>
              <a:t> 】</a:t>
            </a:r>
          </a:p>
        </p:txBody>
      </p:sp>
      <p:sp>
        <p:nvSpPr>
          <p:cNvPr id="6" name="テキスト ボックス 5">
            <a:extLst>
              <a:ext uri="{FF2B5EF4-FFF2-40B4-BE49-F238E27FC236}">
                <a16:creationId xmlns:a16="http://schemas.microsoft.com/office/drawing/2014/main" id="{6871BA14-D208-4461-A994-32F914C854D8}"/>
              </a:ext>
            </a:extLst>
          </p:cNvPr>
          <p:cNvSpPr txBox="1"/>
          <p:nvPr/>
        </p:nvSpPr>
        <p:spPr>
          <a:xfrm>
            <a:off x="7170" y="1031891"/>
            <a:ext cx="12172189" cy="523221"/>
          </a:xfrm>
          <a:prstGeom prst="rect">
            <a:avLst/>
          </a:prstGeom>
          <a:solidFill>
            <a:schemeClr val="accent1">
              <a:lumMod val="20000"/>
              <a:lumOff val="80000"/>
            </a:schemeClr>
          </a:solidFill>
        </p:spPr>
        <p:txBody>
          <a:bodyPr wrap="square" rtlCol="0">
            <a:spAutoFit/>
          </a:bodyPr>
          <a:lstStyle/>
          <a:p>
            <a:r>
              <a:rPr kumimoji="1" lang="ja-JP" altLang="en-US" sz="2800" b="1" dirty="0">
                <a:solidFill>
                  <a:srgbClr val="0099FF"/>
                </a:solidFill>
              </a:rPr>
              <a:t>子どもの頃よくかんで食べると？</a:t>
            </a:r>
          </a:p>
        </p:txBody>
      </p:sp>
      <p:sp>
        <p:nvSpPr>
          <p:cNvPr id="7" name="テキスト ボックス 6">
            <a:extLst>
              <a:ext uri="{FF2B5EF4-FFF2-40B4-BE49-F238E27FC236}">
                <a16:creationId xmlns:a16="http://schemas.microsoft.com/office/drawing/2014/main" id="{598775D0-7989-48C8-9372-45289C00783D}"/>
              </a:ext>
            </a:extLst>
          </p:cNvPr>
          <p:cNvSpPr txBox="1"/>
          <p:nvPr/>
        </p:nvSpPr>
        <p:spPr>
          <a:xfrm>
            <a:off x="22284" y="1588425"/>
            <a:ext cx="6120001" cy="4154984"/>
          </a:xfrm>
          <a:prstGeom prst="rect">
            <a:avLst/>
          </a:prstGeom>
          <a:noFill/>
        </p:spPr>
        <p:txBody>
          <a:bodyPr wrap="square">
            <a:spAutoFit/>
          </a:bodyPr>
          <a:lstStyle/>
          <a:p>
            <a:r>
              <a:rPr kumimoji="1" lang="en-US" altLang="ja-JP" sz="2400" b="1" dirty="0">
                <a:solidFill>
                  <a:srgbClr val="00B0F0"/>
                </a:solidFill>
              </a:rPr>
              <a:t>〔</a:t>
            </a:r>
            <a:r>
              <a:rPr kumimoji="1" lang="ja-JP" altLang="en-US" sz="2400" b="1" dirty="0">
                <a:solidFill>
                  <a:srgbClr val="00B0F0"/>
                </a:solidFill>
              </a:rPr>
              <a:t>対象と方法</a:t>
            </a:r>
            <a:r>
              <a:rPr kumimoji="1" lang="en-US" altLang="ja-JP" sz="2400" b="1" dirty="0">
                <a:solidFill>
                  <a:srgbClr val="00B0F0"/>
                </a:solidFill>
              </a:rPr>
              <a:t>〕</a:t>
            </a:r>
          </a:p>
          <a:p>
            <a:r>
              <a:rPr kumimoji="1" lang="zh-CN" altLang="en-US" sz="2400" b="1" dirty="0"/>
              <a:t>日</a:t>
            </a:r>
            <a:r>
              <a:rPr kumimoji="1" lang="ja-JP" altLang="en-US" sz="2400" b="1" dirty="0"/>
              <a:t>本の若年成人</a:t>
            </a:r>
            <a:r>
              <a:rPr kumimoji="1" lang="en-US" altLang="ja-JP" sz="2400" b="1" dirty="0"/>
              <a:t>74</a:t>
            </a:r>
            <a:r>
              <a:rPr kumimoji="1" lang="ja-JP" altLang="en-US" sz="2400" b="1" dirty="0"/>
              <a:t>名</a:t>
            </a:r>
            <a:endParaRPr kumimoji="1" lang="en-US" altLang="zh-CN" sz="2400" b="1" dirty="0"/>
          </a:p>
          <a:p>
            <a:r>
              <a:rPr kumimoji="1" lang="ja-JP" altLang="en-US" sz="2400" b="1" dirty="0"/>
              <a:t>小中学生の頃、自然と咀嚼回数が増えるようなかみごたえのある食物を食べた人とそうでない人の歯列の形態形成を調べた。</a:t>
            </a:r>
            <a:endParaRPr kumimoji="1" lang="en-US" altLang="ja-JP" sz="2400" b="1" dirty="0"/>
          </a:p>
          <a:p>
            <a:r>
              <a:rPr kumimoji="1" lang="en-US" altLang="ja-JP" sz="2400" b="1" dirty="0">
                <a:solidFill>
                  <a:srgbClr val="00B0F0"/>
                </a:solidFill>
              </a:rPr>
              <a:t>〔</a:t>
            </a:r>
            <a:r>
              <a:rPr kumimoji="1" lang="ja-JP" altLang="en-US" sz="2400" b="1" dirty="0">
                <a:solidFill>
                  <a:srgbClr val="00B0F0"/>
                </a:solidFill>
              </a:rPr>
              <a:t>結果と考察</a:t>
            </a:r>
            <a:r>
              <a:rPr kumimoji="1" lang="en-US" altLang="ja-JP" sz="2400" b="1" dirty="0">
                <a:solidFill>
                  <a:srgbClr val="00B0F0"/>
                </a:solidFill>
              </a:rPr>
              <a:t>〕</a:t>
            </a:r>
          </a:p>
          <a:p>
            <a:r>
              <a:rPr kumimoji="1" lang="ja-JP" altLang="en-US" sz="2400" b="1" dirty="0"/>
              <a:t>小中学生の頃に，自然と咀嚼回数が増えるような食材を食べたり、「しっかりかんで食べなさい。」などという声掛けをされた人は、歯列幅径が</a:t>
            </a:r>
            <a:r>
              <a:rPr kumimoji="1" lang="en-US" altLang="ja-JP" sz="2400" b="1" dirty="0"/>
              <a:t>1.5</a:t>
            </a:r>
            <a:r>
              <a:rPr kumimoji="1" lang="ja-JP" altLang="en-US" sz="2400" b="1" dirty="0"/>
              <a:t>～</a:t>
            </a:r>
            <a:r>
              <a:rPr kumimoji="1" lang="en-US" altLang="ja-JP" sz="2400" b="1" dirty="0"/>
              <a:t>1.7 mm </a:t>
            </a:r>
            <a:r>
              <a:rPr kumimoji="1" lang="ja-JP" altLang="en-US" sz="2400" b="1" dirty="0"/>
              <a:t>程度大きかった。</a:t>
            </a:r>
            <a:endParaRPr kumimoji="1" lang="en-US" altLang="ja-JP" sz="2400" b="1" dirty="0">
              <a:solidFill>
                <a:srgbClr val="00B0F0"/>
              </a:solidFill>
            </a:endParaRPr>
          </a:p>
        </p:txBody>
      </p:sp>
      <p:sp>
        <p:nvSpPr>
          <p:cNvPr id="8" name="フローチャート: 代替処理 7">
            <a:extLst>
              <a:ext uri="{FF2B5EF4-FFF2-40B4-BE49-F238E27FC236}">
                <a16:creationId xmlns:a16="http://schemas.microsoft.com/office/drawing/2014/main" id="{3B20B107-BD9B-42D7-9DF5-3581099077F6}"/>
              </a:ext>
            </a:extLst>
          </p:cNvPr>
          <p:cNvSpPr/>
          <p:nvPr/>
        </p:nvSpPr>
        <p:spPr>
          <a:xfrm>
            <a:off x="6986881" y="1684992"/>
            <a:ext cx="4974115" cy="882263"/>
          </a:xfrm>
          <a:prstGeom prst="flowChartAlternateProcess">
            <a:avLst/>
          </a:prstGeom>
          <a:solidFill>
            <a:schemeClr val="accent6">
              <a:lumMod val="60000"/>
              <a:lumOff val="4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kumimoji="1" lang="ja-JP" altLang="en-US" b="1" dirty="0"/>
              <a:t>　　★食育のヒント★</a:t>
            </a:r>
            <a:endParaRPr kumimoji="1" lang="en-US" altLang="ja-JP" b="1" dirty="0"/>
          </a:p>
          <a:p>
            <a:r>
              <a:rPr kumimoji="1" lang="ja-JP" altLang="en-US" b="1" dirty="0"/>
              <a:t>子どもには、かみ応えのある食品を食べるとあごが発達することを伝える。</a:t>
            </a:r>
            <a:endParaRPr kumimoji="1" lang="en-US" altLang="ja-JP" b="1" dirty="0"/>
          </a:p>
        </p:txBody>
      </p:sp>
      <p:grpSp>
        <p:nvGrpSpPr>
          <p:cNvPr id="9" name="グループ化 8">
            <a:extLst>
              <a:ext uri="{FF2B5EF4-FFF2-40B4-BE49-F238E27FC236}">
                <a16:creationId xmlns:a16="http://schemas.microsoft.com/office/drawing/2014/main" id="{BD3F38D6-94D2-49EF-8AAB-066F2F0033C2}"/>
              </a:ext>
            </a:extLst>
          </p:cNvPr>
          <p:cNvGrpSpPr/>
          <p:nvPr/>
        </p:nvGrpSpPr>
        <p:grpSpPr>
          <a:xfrm>
            <a:off x="6986881" y="2543951"/>
            <a:ext cx="1743025" cy="2242302"/>
            <a:chOff x="3924573" y="8250724"/>
            <a:chExt cx="854823" cy="1104901"/>
          </a:xfrm>
        </p:grpSpPr>
        <p:grpSp>
          <p:nvGrpSpPr>
            <p:cNvPr id="10" name="グループ化 9">
              <a:extLst>
                <a:ext uri="{FF2B5EF4-FFF2-40B4-BE49-F238E27FC236}">
                  <a16:creationId xmlns:a16="http://schemas.microsoft.com/office/drawing/2014/main" id="{6F7A0B22-B452-473A-A958-A70D2B78850B}"/>
                </a:ext>
              </a:extLst>
            </p:cNvPr>
            <p:cNvGrpSpPr/>
            <p:nvPr/>
          </p:nvGrpSpPr>
          <p:grpSpPr>
            <a:xfrm>
              <a:off x="3924573" y="8250724"/>
              <a:ext cx="854823" cy="1104901"/>
              <a:chOff x="3924573" y="8250724"/>
              <a:chExt cx="854823" cy="1104901"/>
            </a:xfrm>
          </p:grpSpPr>
          <p:pic>
            <p:nvPicPr>
              <p:cNvPr id="13" name="Picture 12" descr="歯式 イラスト一覧【歯科素材.com】歯医者さん向け無料イラスト">
                <a:extLst>
                  <a:ext uri="{FF2B5EF4-FFF2-40B4-BE49-F238E27FC236}">
                    <a16:creationId xmlns:a16="http://schemas.microsoft.com/office/drawing/2014/main" id="{8AC59E88-3196-4B46-B0EB-333D9A5C20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4573" y="8250724"/>
                <a:ext cx="854823" cy="1079605"/>
              </a:xfrm>
              <a:prstGeom prst="rect">
                <a:avLst/>
              </a:prstGeom>
              <a:noFill/>
              <a:extLst>
                <a:ext uri="{909E8E84-426E-40DD-AFC4-6F175D3DCCD1}">
                  <a14:hiddenFill xmlns:a14="http://schemas.microsoft.com/office/drawing/2010/main">
                    <a:solidFill>
                      <a:srgbClr val="FFFFFF"/>
                    </a:solidFill>
                  </a14:hiddenFill>
                </a:ext>
              </a:extLst>
            </p:spPr>
          </p:pic>
          <p:sp>
            <p:nvSpPr>
              <p:cNvPr id="14" name="正方形/長方形 13">
                <a:extLst>
                  <a:ext uri="{FF2B5EF4-FFF2-40B4-BE49-F238E27FC236}">
                    <a16:creationId xmlns:a16="http://schemas.microsoft.com/office/drawing/2014/main" id="{EA061CEC-7223-4F1F-AA02-77D95C77F6CC}"/>
                  </a:ext>
                </a:extLst>
              </p:cNvPr>
              <p:cNvSpPr/>
              <p:nvPr/>
            </p:nvSpPr>
            <p:spPr>
              <a:xfrm>
                <a:off x="3955605" y="8800624"/>
                <a:ext cx="755709" cy="555001"/>
              </a:xfrm>
              <a:prstGeom prst="rect">
                <a:avLst/>
              </a:prstGeom>
              <a:solidFill>
                <a:schemeClr val="bg1"/>
              </a:solidFill>
            </p:spPr>
            <p:txBody>
              <a:bodyPr wrap="square">
                <a:noAutofit/>
              </a:bodyPr>
              <a:lstStyle/>
              <a:p>
                <a:r>
                  <a:rPr kumimoji="1" lang="ja-JP" altLang="en-US" sz="1200" b="1" dirty="0">
                    <a:solidFill>
                      <a:schemeClr val="accent2">
                        <a:lumMod val="75000"/>
                      </a:schemeClr>
                    </a:solidFill>
                    <a:latin typeface="HG丸ｺﾞｼｯｸM-PRO" panose="020F0600000000000000" pitchFamily="50" charset="-128"/>
                    <a:ea typeface="HG丸ｺﾞｼｯｸM-PRO" panose="020F0600000000000000" pitchFamily="50" charset="-128"/>
                  </a:rPr>
                  <a:t>　</a:t>
                </a:r>
                <a:endParaRPr lang="ja-JP" altLang="en-US" sz="1200" b="1" dirty="0">
                  <a:solidFill>
                    <a:schemeClr val="accent2">
                      <a:lumMod val="75000"/>
                    </a:schemeClr>
                  </a:solidFill>
                  <a:latin typeface="HG丸ｺﾞｼｯｸM-PRO" panose="020F0600000000000000" pitchFamily="50" charset="-128"/>
                  <a:ea typeface="HG丸ｺﾞｼｯｸM-PRO" panose="020F0600000000000000" pitchFamily="50" charset="-128"/>
                </a:endParaRPr>
              </a:p>
            </p:txBody>
          </p:sp>
        </p:grpSp>
        <p:sp>
          <p:nvSpPr>
            <p:cNvPr id="11" name="矢印: 左右 10">
              <a:extLst>
                <a:ext uri="{FF2B5EF4-FFF2-40B4-BE49-F238E27FC236}">
                  <a16:creationId xmlns:a16="http://schemas.microsoft.com/office/drawing/2014/main" id="{EF8BE88B-12DD-4047-9085-4E3CE8842761}"/>
                </a:ext>
              </a:extLst>
            </p:cNvPr>
            <p:cNvSpPr/>
            <p:nvPr/>
          </p:nvSpPr>
          <p:spPr>
            <a:xfrm>
              <a:off x="4134494" y="8625961"/>
              <a:ext cx="410429" cy="125335"/>
            </a:xfrm>
            <a:prstGeom prst="lef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b="1" dirty="0">
                <a:solidFill>
                  <a:schemeClr val="tx2"/>
                </a:solidFill>
              </a:endParaRPr>
            </a:p>
          </p:txBody>
        </p:sp>
        <p:sp>
          <p:nvSpPr>
            <p:cNvPr id="12" name="正方形/長方形 11">
              <a:extLst>
                <a:ext uri="{FF2B5EF4-FFF2-40B4-BE49-F238E27FC236}">
                  <a16:creationId xmlns:a16="http://schemas.microsoft.com/office/drawing/2014/main" id="{46E56094-9CA2-4B50-87DA-F910D5DBF780}"/>
                </a:ext>
              </a:extLst>
            </p:cNvPr>
            <p:cNvSpPr/>
            <p:nvPr/>
          </p:nvSpPr>
          <p:spPr>
            <a:xfrm>
              <a:off x="3979101" y="8755494"/>
              <a:ext cx="774517" cy="181989"/>
            </a:xfrm>
            <a:prstGeom prst="rect">
              <a:avLst/>
            </a:prstGeom>
          </p:spPr>
          <p:txBody>
            <a:bodyPr wrap="none">
              <a:spAutoFit/>
            </a:bodyPr>
            <a:lstStyle/>
            <a:p>
              <a:r>
                <a:rPr kumimoji="1" lang="ja-JP" altLang="en-US" b="1" dirty="0">
                  <a:solidFill>
                    <a:schemeClr val="accent2">
                      <a:lumMod val="75000"/>
                    </a:schemeClr>
                  </a:solidFill>
                  <a:latin typeface="HG丸ｺﾞｼｯｸM-PRO" panose="020F0600000000000000" pitchFamily="50" charset="-128"/>
                  <a:ea typeface="HG丸ｺﾞｼｯｸM-PRO" panose="020F0600000000000000" pitchFamily="50" charset="-128"/>
                </a:rPr>
                <a:t>歯列幅せまい</a:t>
              </a:r>
              <a:endParaRPr lang="ja-JP" altLang="en-US" b="1" dirty="0"/>
            </a:p>
          </p:txBody>
        </p:sp>
      </p:grpSp>
      <p:grpSp>
        <p:nvGrpSpPr>
          <p:cNvPr id="15" name="グループ化 14">
            <a:extLst>
              <a:ext uri="{FF2B5EF4-FFF2-40B4-BE49-F238E27FC236}">
                <a16:creationId xmlns:a16="http://schemas.microsoft.com/office/drawing/2014/main" id="{A63FDC02-0B9C-44DB-9189-EA3A54F60B90}"/>
              </a:ext>
            </a:extLst>
          </p:cNvPr>
          <p:cNvGrpSpPr/>
          <p:nvPr/>
        </p:nvGrpSpPr>
        <p:grpSpPr>
          <a:xfrm>
            <a:off x="8816167" y="3874171"/>
            <a:ext cx="2165514" cy="2356730"/>
            <a:chOff x="5112515" y="8267278"/>
            <a:chExt cx="1062022" cy="1161286"/>
          </a:xfrm>
        </p:grpSpPr>
        <p:pic>
          <p:nvPicPr>
            <p:cNvPr id="16" name="Picture 12" descr="歯式 イラスト一覧【歯科素材.com】歯医者さん向け無料イラスト">
              <a:extLst>
                <a:ext uri="{FF2B5EF4-FFF2-40B4-BE49-F238E27FC236}">
                  <a16:creationId xmlns:a16="http://schemas.microsoft.com/office/drawing/2014/main" id="{FD240AB7-7073-496E-BA4D-EBB913A3CE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2515" y="8276021"/>
              <a:ext cx="1062022" cy="1079605"/>
            </a:xfrm>
            <a:prstGeom prst="rect">
              <a:avLst/>
            </a:prstGeom>
            <a:noFill/>
            <a:extLst>
              <a:ext uri="{909E8E84-426E-40DD-AFC4-6F175D3DCCD1}">
                <a14:hiddenFill xmlns:a14="http://schemas.microsoft.com/office/drawing/2010/main">
                  <a:solidFill>
                    <a:srgbClr val="FFFFFF"/>
                  </a:solidFill>
                </a14:hiddenFill>
              </a:ext>
            </a:extLst>
          </p:spPr>
        </p:pic>
        <p:sp>
          <p:nvSpPr>
            <p:cNvPr id="17" name="正方形/長方形 16">
              <a:extLst>
                <a:ext uri="{FF2B5EF4-FFF2-40B4-BE49-F238E27FC236}">
                  <a16:creationId xmlns:a16="http://schemas.microsoft.com/office/drawing/2014/main" id="{714D50BD-A005-4257-AF53-B495BE6BE1A9}"/>
                </a:ext>
              </a:extLst>
            </p:cNvPr>
            <p:cNvSpPr/>
            <p:nvPr/>
          </p:nvSpPr>
          <p:spPr>
            <a:xfrm>
              <a:off x="5312976" y="8873563"/>
              <a:ext cx="755709" cy="555001"/>
            </a:xfrm>
            <a:prstGeom prst="rect">
              <a:avLst/>
            </a:prstGeom>
            <a:solidFill>
              <a:schemeClr val="bg1"/>
            </a:solidFill>
          </p:spPr>
          <p:txBody>
            <a:bodyPr wrap="square">
              <a:noAutofit/>
            </a:bodyPr>
            <a:lstStyle/>
            <a:p>
              <a:r>
                <a:rPr kumimoji="1" lang="ja-JP" altLang="en-US" sz="1200" b="1" dirty="0">
                  <a:solidFill>
                    <a:schemeClr val="accent2">
                      <a:lumMod val="75000"/>
                    </a:schemeClr>
                  </a:solidFill>
                  <a:latin typeface="HG丸ｺﾞｼｯｸM-PRO" panose="020F0600000000000000" pitchFamily="50" charset="-128"/>
                  <a:ea typeface="HG丸ｺﾞｼｯｸM-PRO" panose="020F0600000000000000" pitchFamily="50" charset="-128"/>
                </a:rPr>
                <a:t>　</a:t>
              </a:r>
              <a:endParaRPr lang="ja-JP" altLang="en-US" sz="1200" b="1" dirty="0">
                <a:solidFill>
                  <a:schemeClr val="accent2">
                    <a:lumMod val="75000"/>
                  </a:schemeClr>
                </a:solidFill>
                <a:latin typeface="HG丸ｺﾞｼｯｸM-PRO" panose="020F0600000000000000" pitchFamily="50" charset="-128"/>
                <a:ea typeface="HG丸ｺﾞｼｯｸM-PRO" panose="020F0600000000000000" pitchFamily="50" charset="-128"/>
              </a:endParaRPr>
            </a:p>
          </p:txBody>
        </p:sp>
        <p:pic>
          <p:nvPicPr>
            <p:cNvPr id="18" name="Picture 12" descr="歯式 イラスト一覧【歯科素材.com】歯医者さん向け無料イラスト">
              <a:extLst>
                <a:ext uri="{FF2B5EF4-FFF2-40B4-BE49-F238E27FC236}">
                  <a16:creationId xmlns:a16="http://schemas.microsoft.com/office/drawing/2014/main" id="{81390155-25BC-49DC-AFEB-440E3AF251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2515" y="8267278"/>
              <a:ext cx="1062022" cy="1079605"/>
            </a:xfrm>
            <a:prstGeom prst="rect">
              <a:avLst/>
            </a:prstGeom>
            <a:noFill/>
            <a:extLst>
              <a:ext uri="{909E8E84-426E-40DD-AFC4-6F175D3DCCD1}">
                <a14:hiddenFill xmlns:a14="http://schemas.microsoft.com/office/drawing/2010/main">
                  <a:solidFill>
                    <a:srgbClr val="FFFFFF"/>
                  </a:solidFill>
                </a14:hiddenFill>
              </a:ext>
            </a:extLst>
          </p:spPr>
        </p:pic>
        <p:sp>
          <p:nvSpPr>
            <p:cNvPr id="19" name="正方形/長方形 18">
              <a:extLst>
                <a:ext uri="{FF2B5EF4-FFF2-40B4-BE49-F238E27FC236}">
                  <a16:creationId xmlns:a16="http://schemas.microsoft.com/office/drawing/2014/main" id="{5DACB8E6-2B12-41E7-8A1D-79EDD8274484}"/>
                </a:ext>
              </a:extLst>
            </p:cNvPr>
            <p:cNvSpPr/>
            <p:nvPr/>
          </p:nvSpPr>
          <p:spPr>
            <a:xfrm>
              <a:off x="5312976" y="8864821"/>
              <a:ext cx="755709" cy="555001"/>
            </a:xfrm>
            <a:prstGeom prst="rect">
              <a:avLst/>
            </a:prstGeom>
            <a:solidFill>
              <a:schemeClr val="bg1"/>
            </a:solidFill>
          </p:spPr>
          <p:txBody>
            <a:bodyPr wrap="square">
              <a:noAutofit/>
            </a:bodyPr>
            <a:lstStyle/>
            <a:p>
              <a:r>
                <a:rPr kumimoji="1" lang="ja-JP" altLang="en-US" sz="1200" b="1" dirty="0">
                  <a:solidFill>
                    <a:schemeClr val="accent2">
                      <a:lumMod val="75000"/>
                    </a:schemeClr>
                  </a:solidFill>
                  <a:latin typeface="HG丸ｺﾞｼｯｸM-PRO" panose="020F0600000000000000" pitchFamily="50" charset="-128"/>
                  <a:ea typeface="HG丸ｺﾞｼｯｸM-PRO" panose="020F0600000000000000" pitchFamily="50" charset="-128"/>
                </a:rPr>
                <a:t>　</a:t>
              </a:r>
              <a:endParaRPr lang="ja-JP" altLang="en-US" sz="1200" b="1" dirty="0">
                <a:solidFill>
                  <a:schemeClr val="accent2">
                    <a:lumMod val="75000"/>
                  </a:schemeClr>
                </a:solidFill>
                <a:latin typeface="HG丸ｺﾞｼｯｸM-PRO" panose="020F0600000000000000" pitchFamily="50" charset="-128"/>
                <a:ea typeface="HG丸ｺﾞｼｯｸM-PRO" panose="020F0600000000000000" pitchFamily="50" charset="-128"/>
              </a:endParaRPr>
            </a:p>
          </p:txBody>
        </p:sp>
        <p:sp>
          <p:nvSpPr>
            <p:cNvPr id="20" name="正方形/長方形 19">
              <a:extLst>
                <a:ext uri="{FF2B5EF4-FFF2-40B4-BE49-F238E27FC236}">
                  <a16:creationId xmlns:a16="http://schemas.microsoft.com/office/drawing/2014/main" id="{39BA2FD9-17BB-476E-9429-597A7BA578D0}"/>
                </a:ext>
              </a:extLst>
            </p:cNvPr>
            <p:cNvSpPr/>
            <p:nvPr/>
          </p:nvSpPr>
          <p:spPr>
            <a:xfrm>
              <a:off x="5269383" y="8781994"/>
              <a:ext cx="774517" cy="181989"/>
            </a:xfrm>
            <a:prstGeom prst="rect">
              <a:avLst/>
            </a:prstGeom>
          </p:spPr>
          <p:txBody>
            <a:bodyPr wrap="none">
              <a:spAutoFit/>
            </a:bodyPr>
            <a:lstStyle/>
            <a:p>
              <a:r>
                <a:rPr kumimoji="1" lang="ja-JP" altLang="en-US" b="1" dirty="0">
                  <a:solidFill>
                    <a:schemeClr val="accent2">
                      <a:lumMod val="75000"/>
                    </a:schemeClr>
                  </a:solidFill>
                  <a:latin typeface="HG丸ｺﾞｼｯｸM-PRO" panose="020F0600000000000000" pitchFamily="50" charset="-128"/>
                  <a:ea typeface="HG丸ｺﾞｼｯｸM-PRO" panose="020F0600000000000000" pitchFamily="50" charset="-128"/>
                </a:rPr>
                <a:t>歯列幅ひろい</a:t>
              </a:r>
              <a:endParaRPr lang="ja-JP" altLang="en-US" b="1" dirty="0"/>
            </a:p>
          </p:txBody>
        </p:sp>
        <p:sp>
          <p:nvSpPr>
            <p:cNvPr id="21" name="矢印: 左右 20">
              <a:extLst>
                <a:ext uri="{FF2B5EF4-FFF2-40B4-BE49-F238E27FC236}">
                  <a16:creationId xmlns:a16="http://schemas.microsoft.com/office/drawing/2014/main" id="{8A8DEE7C-4071-4789-B70C-35D86B2AA1DA}"/>
                </a:ext>
              </a:extLst>
            </p:cNvPr>
            <p:cNvSpPr/>
            <p:nvPr/>
          </p:nvSpPr>
          <p:spPr>
            <a:xfrm>
              <a:off x="5383694" y="8633642"/>
              <a:ext cx="520396" cy="166982"/>
            </a:xfrm>
            <a:prstGeom prst="lef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b="1" dirty="0">
                <a:solidFill>
                  <a:schemeClr val="tx2"/>
                </a:solidFill>
              </a:endParaRPr>
            </a:p>
          </p:txBody>
        </p:sp>
      </p:grpSp>
      <p:grpSp>
        <p:nvGrpSpPr>
          <p:cNvPr id="22" name="グループ化 21">
            <a:extLst>
              <a:ext uri="{FF2B5EF4-FFF2-40B4-BE49-F238E27FC236}">
                <a16:creationId xmlns:a16="http://schemas.microsoft.com/office/drawing/2014/main" id="{38C2FDA8-CDFC-418E-B604-9F91699336CF}"/>
              </a:ext>
            </a:extLst>
          </p:cNvPr>
          <p:cNvGrpSpPr/>
          <p:nvPr/>
        </p:nvGrpSpPr>
        <p:grpSpPr>
          <a:xfrm rot="16200000" flipH="1">
            <a:off x="8725648" y="2693753"/>
            <a:ext cx="864593" cy="1521971"/>
            <a:chOff x="3977995" y="6203523"/>
            <a:chExt cx="768228" cy="367150"/>
          </a:xfrm>
        </p:grpSpPr>
        <p:cxnSp>
          <p:nvCxnSpPr>
            <p:cNvPr id="23" name="直線矢印コネクタ 22">
              <a:extLst>
                <a:ext uri="{FF2B5EF4-FFF2-40B4-BE49-F238E27FC236}">
                  <a16:creationId xmlns:a16="http://schemas.microsoft.com/office/drawing/2014/main" id="{1C7DB973-07FD-4B13-BC37-094AB6A71B32}"/>
                </a:ext>
              </a:extLst>
            </p:cNvPr>
            <p:cNvCxnSpPr>
              <a:cxnSpLocks/>
            </p:cNvCxnSpPr>
            <p:nvPr/>
          </p:nvCxnSpPr>
          <p:spPr>
            <a:xfrm>
              <a:off x="3997388" y="6203523"/>
              <a:ext cx="0" cy="366458"/>
            </a:xfrm>
            <a:prstGeom prst="straightConnector1">
              <a:avLst/>
            </a:prstGeom>
            <a:ln w="60325">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24" name="直線矢印コネクタ 23">
              <a:extLst>
                <a:ext uri="{FF2B5EF4-FFF2-40B4-BE49-F238E27FC236}">
                  <a16:creationId xmlns:a16="http://schemas.microsoft.com/office/drawing/2014/main" id="{0AFEC26E-7BD6-46D3-BA2F-F4CBCB787471}"/>
                </a:ext>
              </a:extLst>
            </p:cNvPr>
            <p:cNvCxnSpPr>
              <a:cxnSpLocks/>
            </p:cNvCxnSpPr>
            <p:nvPr/>
          </p:nvCxnSpPr>
          <p:spPr>
            <a:xfrm>
              <a:off x="3977995" y="6570673"/>
              <a:ext cx="768228" cy="0"/>
            </a:xfrm>
            <a:prstGeom prst="straightConnector1">
              <a:avLst/>
            </a:prstGeom>
            <a:ln w="60325">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
        <p:nvSpPr>
          <p:cNvPr id="25" name="正方形/長方形 24">
            <a:extLst>
              <a:ext uri="{FF2B5EF4-FFF2-40B4-BE49-F238E27FC236}">
                <a16:creationId xmlns:a16="http://schemas.microsoft.com/office/drawing/2014/main" id="{826EA402-7939-483D-BD98-A672352B89E5}"/>
              </a:ext>
            </a:extLst>
          </p:cNvPr>
          <p:cNvSpPr/>
          <p:nvPr/>
        </p:nvSpPr>
        <p:spPr>
          <a:xfrm>
            <a:off x="6785811" y="5315993"/>
            <a:ext cx="5234498" cy="947824"/>
          </a:xfrm>
          <a:prstGeom prst="rect">
            <a:avLst/>
          </a:prstGeom>
          <a:solidFill>
            <a:srgbClr val="CCFF99"/>
          </a:solidFill>
        </p:spPr>
        <p:txBody>
          <a:bodyPr wrap="square">
            <a:spAutoFit/>
          </a:bodyPr>
          <a:lstStyle/>
          <a:p>
            <a:pPr algn="ctr">
              <a:lnSpc>
                <a:spcPts val="2300"/>
              </a:lnSpc>
            </a:pPr>
            <a:r>
              <a:rPr lang="ja-JP" altLang="en-US" b="1" u="sng" dirty="0">
                <a:latin typeface="HG丸ｺﾞｼｯｸM-PRO" panose="020F0600000000000000" pitchFamily="50" charset="-128"/>
                <a:ea typeface="HG丸ｺﾞｼｯｸM-PRO" panose="020F0600000000000000" pitchFamily="50" charset="-128"/>
              </a:rPr>
              <a:t>子どもの頃の食事</a:t>
            </a:r>
            <a:endParaRPr lang="en-US" altLang="ja-JP" b="1" u="sng" dirty="0">
              <a:latin typeface="HG丸ｺﾞｼｯｸM-PRO" panose="020F0600000000000000" pitchFamily="50" charset="-128"/>
              <a:ea typeface="HG丸ｺﾞｼｯｸM-PRO" panose="020F0600000000000000" pitchFamily="50" charset="-128"/>
            </a:endParaRPr>
          </a:p>
          <a:p>
            <a:pPr>
              <a:lnSpc>
                <a:spcPts val="2300"/>
              </a:lnSpc>
            </a:pPr>
            <a:r>
              <a:rPr lang="ja-JP" altLang="en-US" sz="1600" b="1" dirty="0">
                <a:latin typeface="HG丸ｺﾞｼｯｸM-PRO" panose="020F0600000000000000" pitchFamily="50" charset="-128"/>
                <a:ea typeface="HG丸ｺﾞｼｯｸM-PRO" panose="020F0600000000000000" pitchFamily="50" charset="-128"/>
              </a:rPr>
              <a:t>☑咀嚼できるような食材を食べていた。</a:t>
            </a:r>
            <a:endParaRPr lang="en-US" altLang="ja-JP" sz="1600" b="1" dirty="0">
              <a:latin typeface="HG丸ｺﾞｼｯｸM-PRO" panose="020F0600000000000000" pitchFamily="50" charset="-128"/>
              <a:ea typeface="HG丸ｺﾞｼｯｸM-PRO" panose="020F0600000000000000" pitchFamily="50" charset="-128"/>
            </a:endParaRPr>
          </a:p>
          <a:p>
            <a:pPr>
              <a:lnSpc>
                <a:spcPts val="2300"/>
              </a:lnSpc>
            </a:pPr>
            <a:r>
              <a:rPr lang="ja-JP" altLang="en-US" sz="1600" b="1" dirty="0">
                <a:latin typeface="HG丸ｺﾞｼｯｸM-PRO" panose="020F0600000000000000" pitchFamily="50" charset="-128"/>
                <a:ea typeface="HG丸ｺﾞｼｯｸM-PRO" panose="020F0600000000000000" pitchFamily="50" charset="-128"/>
              </a:rPr>
              <a:t>☑</a:t>
            </a:r>
            <a:r>
              <a:rPr lang="ja-JP" altLang="en-US" sz="1600" b="1">
                <a:latin typeface="HG丸ｺﾞｼｯｸM-PRO" panose="020F0600000000000000" pitchFamily="50" charset="-128"/>
                <a:ea typeface="HG丸ｺﾞｼｯｸM-PRO" panose="020F0600000000000000" pitchFamily="50" charset="-128"/>
              </a:rPr>
              <a:t>「よくかんで</a:t>
            </a:r>
            <a:r>
              <a:rPr lang="ja-JP" altLang="en-US" sz="1600" b="1" dirty="0">
                <a:latin typeface="HG丸ｺﾞｼｯｸM-PRO" panose="020F0600000000000000" pitchFamily="50" charset="-128"/>
                <a:ea typeface="HG丸ｺﾞｼｯｸM-PRO" panose="020F0600000000000000" pitchFamily="50" charset="-128"/>
              </a:rPr>
              <a:t>食べなさい。」という声かけがあった。</a:t>
            </a:r>
          </a:p>
        </p:txBody>
      </p:sp>
      <p:pic>
        <p:nvPicPr>
          <p:cNvPr id="26" name="図 25">
            <a:extLst>
              <a:ext uri="{FF2B5EF4-FFF2-40B4-BE49-F238E27FC236}">
                <a16:creationId xmlns:a16="http://schemas.microsoft.com/office/drawing/2014/main" id="{8787568B-1BA6-40E6-A78E-7591B58F8890}"/>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176928" y="4751140"/>
            <a:ext cx="1201222" cy="864597"/>
          </a:xfrm>
          <a:prstGeom prst="rect">
            <a:avLst/>
          </a:prstGeom>
        </p:spPr>
      </p:pic>
      <p:sp>
        <p:nvSpPr>
          <p:cNvPr id="27" name="テキスト ボックス 26">
            <a:extLst>
              <a:ext uri="{FF2B5EF4-FFF2-40B4-BE49-F238E27FC236}">
                <a16:creationId xmlns:a16="http://schemas.microsoft.com/office/drawing/2014/main" id="{74800405-1E1A-4637-9870-CC6C6FE3A2E0}"/>
              </a:ext>
            </a:extLst>
          </p:cNvPr>
          <p:cNvSpPr txBox="1"/>
          <p:nvPr/>
        </p:nvSpPr>
        <p:spPr>
          <a:xfrm>
            <a:off x="-25887" y="6516483"/>
            <a:ext cx="12238304" cy="338554"/>
          </a:xfrm>
          <a:prstGeom prst="rect">
            <a:avLst/>
          </a:prstGeom>
          <a:noFill/>
        </p:spPr>
        <p:txBody>
          <a:bodyPr wrap="square">
            <a:spAutoFit/>
          </a:bodyPr>
          <a:lstStyle/>
          <a:p>
            <a:r>
              <a:rPr kumimoji="1" lang="en-US" altLang="ja-JP" sz="1600" dirty="0">
                <a:latin typeface="+mn-ea"/>
              </a:rPr>
              <a:t>※</a:t>
            </a:r>
            <a:r>
              <a:rPr kumimoji="1" lang="ja-JP" altLang="en-US" sz="1600" dirty="0">
                <a:latin typeface="+mn-ea"/>
              </a:rPr>
              <a:t>文献　</a:t>
            </a:r>
            <a:r>
              <a:rPr lang="ja-JP" altLang="ja-JP" sz="1600" dirty="0">
                <a:effectLst/>
                <a:latin typeface="+mn-ea"/>
                <a:cs typeface="Times New Roman" panose="02020603050405020304" pitchFamily="18" charset="0"/>
              </a:rPr>
              <a:t>茅田 義明，藤木 大介，柳沢 幸江</a:t>
            </a:r>
            <a:r>
              <a:rPr lang="en-US" altLang="ja-JP" sz="1600" dirty="0">
                <a:effectLst/>
                <a:latin typeface="+mn-ea"/>
                <a:cs typeface="Times New Roman" panose="02020603050405020304" pitchFamily="18" charset="0"/>
              </a:rPr>
              <a:t>, </a:t>
            </a:r>
            <a:r>
              <a:rPr lang="ja-JP" altLang="ja-JP" sz="1600" dirty="0">
                <a:effectLst/>
                <a:latin typeface="+mn-ea"/>
                <a:cs typeface="Times New Roman" panose="02020603050405020304" pitchFamily="18" charset="0"/>
              </a:rPr>
              <a:t>他</a:t>
            </a:r>
            <a:r>
              <a:rPr lang="en-US" altLang="ja-JP" sz="1600" dirty="0">
                <a:effectLst/>
                <a:latin typeface="+mn-ea"/>
                <a:cs typeface="Times New Roman" panose="02020603050405020304" pitchFamily="18" charset="0"/>
              </a:rPr>
              <a:t>. </a:t>
            </a:r>
            <a:r>
              <a:rPr lang="ja-JP" altLang="ja-JP" sz="1600" dirty="0">
                <a:effectLst/>
                <a:latin typeface="+mn-ea"/>
                <a:cs typeface="Times New Roman" panose="02020603050405020304" pitchFamily="18" charset="0"/>
              </a:rPr>
              <a:t>小児期の食習慣が歯列形態の形成に及ぼす影響</a:t>
            </a:r>
            <a:r>
              <a:rPr lang="en-US" altLang="ja-JP" sz="1600" dirty="0">
                <a:effectLst/>
                <a:latin typeface="+mn-ea"/>
                <a:cs typeface="Times New Roman" panose="02020603050405020304" pitchFamily="18" charset="0"/>
              </a:rPr>
              <a:t>. </a:t>
            </a:r>
            <a:r>
              <a:rPr lang="ja-JP" altLang="ja-JP" sz="1600" dirty="0">
                <a:effectLst/>
                <a:latin typeface="+mn-ea"/>
                <a:cs typeface="Times New Roman" panose="02020603050405020304" pitchFamily="18" charset="0"/>
              </a:rPr>
              <a:t>日本咀嚼学会雑誌</a:t>
            </a:r>
            <a:r>
              <a:rPr lang="en-US" altLang="ja-JP" sz="1600" dirty="0">
                <a:effectLst/>
                <a:latin typeface="+mn-ea"/>
                <a:cs typeface="Times New Roman" panose="02020603050405020304" pitchFamily="18" charset="0"/>
              </a:rPr>
              <a:t> 2020; 30: 19-26.</a:t>
            </a:r>
            <a:endParaRPr lang="ja-JP" altLang="en-US" sz="1600" dirty="0">
              <a:latin typeface="+mn-ea"/>
            </a:endParaRPr>
          </a:p>
        </p:txBody>
      </p:sp>
      <p:sp>
        <p:nvSpPr>
          <p:cNvPr id="29" name="正方形/長方形 28">
            <a:extLst>
              <a:ext uri="{FF2B5EF4-FFF2-40B4-BE49-F238E27FC236}">
                <a16:creationId xmlns:a16="http://schemas.microsoft.com/office/drawing/2014/main" id="{A611F312-40E8-4651-9FAF-98B24AA36B1D}"/>
              </a:ext>
            </a:extLst>
          </p:cNvPr>
          <p:cNvSpPr/>
          <p:nvPr/>
        </p:nvSpPr>
        <p:spPr>
          <a:xfrm>
            <a:off x="8584232" y="3096995"/>
            <a:ext cx="800219" cy="276999"/>
          </a:xfrm>
          <a:prstGeom prst="rect">
            <a:avLst/>
          </a:prstGeom>
        </p:spPr>
        <p:txBody>
          <a:bodyPr wrap="none">
            <a:spAutoFit/>
          </a:bodyPr>
          <a:lstStyle/>
          <a:p>
            <a:r>
              <a:rPr lang="ja-JP" altLang="en-US" sz="1200" b="1" dirty="0">
                <a:solidFill>
                  <a:schemeClr val="accent2">
                    <a:lumMod val="75000"/>
                  </a:schemeClr>
                </a:solidFill>
                <a:latin typeface="HG丸ｺﾞｼｯｸM-PRO" panose="020F0600000000000000" pitchFamily="50" charset="-128"/>
                <a:ea typeface="HG丸ｺﾞｼｯｸM-PRO" panose="020F0600000000000000" pitchFamily="50" charset="-128"/>
              </a:rPr>
              <a:t>に比べ、</a:t>
            </a:r>
          </a:p>
        </p:txBody>
      </p:sp>
    </p:spTree>
    <p:extLst>
      <p:ext uri="{BB962C8B-B14F-4D97-AF65-F5344CB8AC3E}">
        <p14:creationId xmlns:p14="http://schemas.microsoft.com/office/powerpoint/2010/main" val="167493761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2b856cfb-b2df-4a9b-8425-bd371739f67b" xsi:nil="true"/>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3ECEA24727849147A214A4112F91AD7E" ma:contentTypeVersion="18" ma:contentTypeDescription="新しいドキュメントを作成します。" ma:contentTypeScope="" ma:versionID="43a8272d580c467576c81aba32da77a0">
  <xsd:schema xmlns:xsd="http://www.w3.org/2001/XMLSchema" xmlns:xs="http://www.w3.org/2001/XMLSchema" xmlns:p="http://schemas.microsoft.com/office/2006/metadata/properties" xmlns:ns3="2b856cfb-b2df-4a9b-8425-bd371739f67b" xmlns:ns4="d9f082cf-1f85-48eb-a1d2-9e9e0dfd64ef" targetNamespace="http://schemas.microsoft.com/office/2006/metadata/properties" ma:root="true" ma:fieldsID="4e3fb3774d2f827f4c9c7b52a62411fc" ns3:_="" ns4:_="">
    <xsd:import namespace="2b856cfb-b2df-4a9b-8425-bd371739f67b"/>
    <xsd:import namespace="d9f082cf-1f85-48eb-a1d2-9e9e0dfd64ef"/>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Location" minOccurs="0"/>
                <xsd:element ref="ns3:MediaServiceGenerationTime" minOccurs="0"/>
                <xsd:element ref="ns3:MediaServiceEventHashCode" minOccurs="0"/>
                <xsd:element ref="ns3:MediaServiceAutoTags" minOccurs="0"/>
                <xsd:element ref="ns3:MediaServiceOCR" minOccurs="0"/>
                <xsd:element ref="ns3:MediaLengthInSeconds"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856cfb-b2df-4a9b-8425-bd371739f67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f082cf-1f85-48eb-a1d2-9e9e0dfd64ef" elementFormDefault="qualified">
    <xsd:import namespace="http://schemas.microsoft.com/office/2006/documentManagement/types"/>
    <xsd:import namespace="http://schemas.microsoft.com/office/infopath/2007/PartnerControls"/>
    <xsd:element name="SharedWithUsers" ma:index="10"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共有相手の詳細情報" ma:internalName="SharedWithDetails" ma:readOnly="true">
      <xsd:simpleType>
        <xsd:restriction base="dms:Note">
          <xsd:maxLength value="255"/>
        </xsd:restriction>
      </xsd:simpleType>
    </xsd:element>
    <xsd:element name="SharingHintHash" ma:index="12" nillable="true" ma:displayName="共有のヒントのハッシュ"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B66ACF1-EA30-4DF3-BDEB-D1CE1651CFA9}">
  <ds:schemaRefs>
    <ds:schemaRef ds:uri="http://purl.org/dc/dcmitype/"/>
    <ds:schemaRef ds:uri="http://schemas.microsoft.com/office/2006/metadata/properties"/>
    <ds:schemaRef ds:uri="http://www.w3.org/XML/1998/namespace"/>
    <ds:schemaRef ds:uri="d9f082cf-1f85-48eb-a1d2-9e9e0dfd64ef"/>
    <ds:schemaRef ds:uri="http://schemas.microsoft.com/office/infopath/2007/PartnerControls"/>
    <ds:schemaRef ds:uri="http://schemas.microsoft.com/office/2006/documentManagement/types"/>
    <ds:schemaRef ds:uri="http://purl.org/dc/terms/"/>
    <ds:schemaRef ds:uri="http://schemas.openxmlformats.org/package/2006/metadata/core-properties"/>
    <ds:schemaRef ds:uri="2b856cfb-b2df-4a9b-8425-bd371739f67b"/>
    <ds:schemaRef ds:uri="http://purl.org/dc/elements/1.1/"/>
  </ds:schemaRefs>
</ds:datastoreItem>
</file>

<file path=customXml/itemProps2.xml><?xml version="1.0" encoding="utf-8"?>
<ds:datastoreItem xmlns:ds="http://schemas.openxmlformats.org/officeDocument/2006/customXml" ds:itemID="{1D16632B-94D9-41BD-9354-BD0E0F5BA5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856cfb-b2df-4a9b-8425-bd371739f67b"/>
    <ds:schemaRef ds:uri="d9f082cf-1f85-48eb-a1d2-9e9e0dfd64e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21FFF57-C829-4A58-BF30-8BBD28B340F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245</TotalTime>
  <Words>703</Words>
  <Application>Microsoft Office PowerPoint</Application>
  <PresentationFormat>ワイド画面</PresentationFormat>
  <Paragraphs>65</Paragraphs>
  <Slides>4</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4</vt:i4>
      </vt:variant>
    </vt:vector>
  </HeadingPairs>
  <TitlesOfParts>
    <vt:vector size="12" baseType="lpstr">
      <vt:lpstr>等线</vt:lpstr>
      <vt:lpstr>HG丸ｺﾞｼｯｸM-PRO</vt:lpstr>
      <vt:lpstr>メイリオ</vt:lpstr>
      <vt:lpstr>游ゴシック</vt:lpstr>
      <vt:lpstr>游ゴシック Light</vt:lpstr>
      <vt:lpstr>Arial</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中西　明美</dc:creator>
  <cp:lastModifiedBy>中西　明美</cp:lastModifiedBy>
  <cp:revision>12</cp:revision>
  <cp:lastPrinted>2024-04-01T05:27:15Z</cp:lastPrinted>
  <dcterms:created xsi:type="dcterms:W3CDTF">2024-04-01T04:57:10Z</dcterms:created>
  <dcterms:modified xsi:type="dcterms:W3CDTF">2024-04-06T06:16:30Z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0x0101003ECEA24727849147A214A4112F91AD7E</vt:lpwstr>
  </property>
</Properties>
</file>