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6858000" cy="9144000" type="screen4x3"/>
  <p:notesSz cx="6797675" cy="99266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8" d="100"/>
          <a:sy n="98" d="100"/>
        </p:scale>
        <p:origin x="-372" y="-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0ED720-0104-4369-84BC-D37694168613}" type="datetimeFigureOut">
              <a:rPr kumimoji="1" lang="ja-JP" altLang="en-US" smtClean="0"/>
              <a:t>2020/3/23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48680" y="104264"/>
            <a:ext cx="5829300" cy="363280"/>
          </a:xfrm>
        </p:spPr>
        <p:txBody>
          <a:bodyPr>
            <a:normAutofit/>
          </a:bodyPr>
          <a:lstStyle/>
          <a:p>
            <a:r>
              <a:rPr kumimoji="1" lang="ja-JP" altLang="en-US" sz="1600" b="1" u="sng" dirty="0" smtClean="0"/>
              <a:t>飲料水供給施設　相談・調査フロー</a:t>
            </a:r>
            <a:endParaRPr kumimoji="1" lang="ja-JP" altLang="en-US" sz="1600" b="1" u="sng" dirty="0"/>
          </a:p>
        </p:txBody>
      </p:sp>
      <p:sp>
        <p:nvSpPr>
          <p:cNvPr id="5" name="正方形/長方形 4"/>
          <p:cNvSpPr/>
          <p:nvPr/>
        </p:nvSpPr>
        <p:spPr>
          <a:xfrm>
            <a:off x="2924944" y="611560"/>
            <a:ext cx="1296144" cy="3600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飲料水関係問題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6" name="円/楕円 5"/>
          <p:cNvSpPr/>
          <p:nvPr/>
        </p:nvSpPr>
        <p:spPr>
          <a:xfrm>
            <a:off x="1628800" y="1403648"/>
            <a:ext cx="504056" cy="360040"/>
          </a:xfrm>
          <a:prstGeom prst="ellipse">
            <a:avLst/>
          </a:prstGeom>
          <a:noFill/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有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7" name="円/楕円 6"/>
          <p:cNvSpPr/>
          <p:nvPr/>
        </p:nvSpPr>
        <p:spPr>
          <a:xfrm>
            <a:off x="5013176" y="1403648"/>
            <a:ext cx="504056" cy="360040"/>
          </a:xfrm>
          <a:prstGeom prst="ellipse">
            <a:avLst/>
          </a:prstGeom>
          <a:noFill/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無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960948" y="1122526"/>
            <a:ext cx="1440160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 smtClean="0"/>
              <a:t>対応が必要な問題が生じているか？</a:t>
            </a:r>
            <a:endParaRPr kumimoji="1" lang="ja-JP" altLang="en-US" sz="1000" dirty="0"/>
          </a:p>
        </p:txBody>
      </p:sp>
      <p:sp>
        <p:nvSpPr>
          <p:cNvPr id="9" name="フレーム 8"/>
          <p:cNvSpPr/>
          <p:nvPr/>
        </p:nvSpPr>
        <p:spPr>
          <a:xfrm>
            <a:off x="476672" y="2051720"/>
            <a:ext cx="360040" cy="576064"/>
          </a:xfrm>
          <a:prstGeom prst="fram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kumimoji="1" lang="ja-JP" altLang="en-US" sz="1200" b="1" dirty="0" smtClean="0">
                <a:solidFill>
                  <a:schemeClr val="tx1"/>
                </a:solidFill>
              </a:rPr>
              <a:t>緊急</a:t>
            </a:r>
            <a:endParaRPr kumimoji="1" lang="ja-JP" altLang="en-US" sz="1200" b="1" dirty="0">
              <a:solidFill>
                <a:schemeClr val="tx1"/>
              </a:solidFill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1484784" y="2051720"/>
            <a:ext cx="792088" cy="3600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聞き取り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2060848" y="1763688"/>
            <a:ext cx="86409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 smtClean="0"/>
              <a:t>電話・来所</a:t>
            </a:r>
            <a:endParaRPr kumimoji="1" lang="ja-JP" altLang="en-US" sz="1000" dirty="0"/>
          </a:p>
        </p:txBody>
      </p:sp>
      <p:sp>
        <p:nvSpPr>
          <p:cNvPr id="13" name="正方形/長方形 12"/>
          <p:cNvSpPr/>
          <p:nvPr/>
        </p:nvSpPr>
        <p:spPr>
          <a:xfrm>
            <a:off x="4077072" y="2051720"/>
            <a:ext cx="2376264" cy="3600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</a:rPr>
              <a:t>事前</a:t>
            </a:r>
            <a:r>
              <a:rPr lang="ja-JP" altLang="en-US" sz="1200" dirty="0" smtClean="0">
                <a:solidFill>
                  <a:schemeClr val="tx1"/>
                </a:solidFill>
              </a:rPr>
              <a:t>調整（所内、関係部署）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1196752" y="3059832"/>
            <a:ext cx="504056" cy="18722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事前調整（所内・関係部署）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404664" y="3059832"/>
            <a:ext cx="504056" cy="511256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r>
              <a:rPr lang="en-US" altLang="ja-JP" sz="1050" dirty="0">
                <a:solidFill>
                  <a:schemeClr val="tx1"/>
                </a:solidFill>
              </a:rPr>
              <a:t>【</a:t>
            </a:r>
            <a:r>
              <a:rPr lang="ja-JP" altLang="en-US" sz="1050" b="1" dirty="0">
                <a:solidFill>
                  <a:schemeClr val="tx1"/>
                </a:solidFill>
              </a:rPr>
              <a:t>特に、水質・水量が悪化、飲料水確保が困難な状況</a:t>
            </a:r>
            <a:r>
              <a:rPr lang="en-US" altLang="ja-JP" sz="1050" dirty="0">
                <a:solidFill>
                  <a:schemeClr val="tx1"/>
                </a:solidFill>
              </a:rPr>
              <a:t>】</a:t>
            </a:r>
          </a:p>
          <a:p>
            <a:r>
              <a:rPr lang="ja-JP" altLang="en-US" sz="1050" dirty="0">
                <a:solidFill>
                  <a:schemeClr val="tx1"/>
                </a:solidFill>
              </a:rPr>
              <a:t>速やかに、関係部署（当該自治体の水道部局や都道府県保健所）に連絡、連携対応する</a:t>
            </a:r>
            <a:r>
              <a:rPr lang="ja-JP" altLang="en-US" sz="1050" dirty="0" smtClean="0">
                <a:solidFill>
                  <a:schemeClr val="tx1"/>
                </a:solidFill>
              </a:rPr>
              <a:t>。</a:t>
            </a:r>
            <a:endParaRPr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1196752" y="5436096"/>
            <a:ext cx="504056" cy="93610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現地調査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2213248" y="2411760"/>
            <a:ext cx="5676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000" dirty="0" smtClean="0"/>
              <a:t>要確認</a:t>
            </a:r>
            <a:endParaRPr kumimoji="1" lang="ja-JP" altLang="en-US" sz="1000" dirty="0"/>
          </a:p>
        </p:txBody>
      </p:sp>
      <p:sp>
        <p:nvSpPr>
          <p:cNvPr id="18" name="正方形/長方形 17"/>
          <p:cNvSpPr/>
          <p:nvPr/>
        </p:nvSpPr>
        <p:spPr>
          <a:xfrm>
            <a:off x="2060848" y="3059832"/>
            <a:ext cx="504056" cy="64807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助言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1340768" y="7164288"/>
            <a:ext cx="1440160" cy="5760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対応後、基本調査への協力依頼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1" name="正方形/長方形 20"/>
          <p:cNvSpPr/>
          <p:nvPr/>
        </p:nvSpPr>
        <p:spPr>
          <a:xfrm>
            <a:off x="4077072" y="2843808"/>
            <a:ext cx="2376264" cy="3600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事前に調査への協力願い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4077072" y="3635896"/>
            <a:ext cx="2376264" cy="3600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正式に調査依頼（文書）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4077072" y="4499992"/>
            <a:ext cx="2376264" cy="3600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回答（調査票回収）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4" name="円/楕円 23"/>
          <p:cNvSpPr/>
          <p:nvPr/>
        </p:nvSpPr>
        <p:spPr>
          <a:xfrm>
            <a:off x="4293096" y="5148064"/>
            <a:ext cx="504056" cy="360040"/>
          </a:xfrm>
          <a:prstGeom prst="ellipse">
            <a:avLst/>
          </a:prstGeom>
          <a:noFill/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</a:rPr>
              <a:t>有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5" name="円/楕円 24"/>
          <p:cNvSpPr/>
          <p:nvPr/>
        </p:nvSpPr>
        <p:spPr>
          <a:xfrm>
            <a:off x="5733256" y="5148064"/>
            <a:ext cx="504056" cy="360040"/>
          </a:xfrm>
          <a:prstGeom prst="ellipse">
            <a:avLst/>
          </a:prstGeom>
          <a:noFill/>
          <a:ln w="158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無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4077072" y="5796136"/>
            <a:ext cx="936104" cy="43204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</a:rPr>
              <a:t>現地</a:t>
            </a:r>
            <a:r>
              <a:rPr lang="ja-JP" altLang="en-US" sz="1200" dirty="0" smtClean="0">
                <a:solidFill>
                  <a:schemeClr val="tx1"/>
                </a:solidFill>
              </a:rPr>
              <a:t>調査事前準備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5301208" y="5796136"/>
            <a:ext cx="1368152" cy="5760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聞き取り調査など</a:t>
            </a:r>
            <a:endParaRPr lang="en-US" altLang="ja-JP" sz="1200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情報収集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4077072" y="6660232"/>
            <a:ext cx="936104" cy="36004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現地調査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4077072" y="7410509"/>
            <a:ext cx="936104" cy="40185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調査結果</a:t>
            </a:r>
            <a:endParaRPr lang="en-US" altLang="ja-JP" sz="1200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sz="1200" dirty="0" smtClean="0">
                <a:solidFill>
                  <a:schemeClr val="tx1"/>
                </a:solidFill>
              </a:rPr>
              <a:t>まとめ</a:t>
            </a:r>
            <a:endParaRPr kumimoji="1" lang="ja-JP" altLang="en-US" sz="1200" dirty="0">
              <a:solidFill>
                <a:schemeClr val="tx1"/>
              </a:solidFill>
            </a:endParaRPr>
          </a:p>
        </p:txBody>
      </p:sp>
      <p:sp>
        <p:nvSpPr>
          <p:cNvPr id="32" name="下矢印 31"/>
          <p:cNvSpPr/>
          <p:nvPr/>
        </p:nvSpPr>
        <p:spPr>
          <a:xfrm>
            <a:off x="5121188" y="2483768"/>
            <a:ext cx="288032" cy="30893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下矢印 32"/>
          <p:cNvSpPr/>
          <p:nvPr/>
        </p:nvSpPr>
        <p:spPr>
          <a:xfrm>
            <a:off x="5121188" y="3275856"/>
            <a:ext cx="288032" cy="30893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下矢印 33"/>
          <p:cNvSpPr/>
          <p:nvPr/>
        </p:nvSpPr>
        <p:spPr>
          <a:xfrm>
            <a:off x="5121188" y="4119047"/>
            <a:ext cx="288032" cy="30893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下矢印 34"/>
          <p:cNvSpPr/>
          <p:nvPr/>
        </p:nvSpPr>
        <p:spPr>
          <a:xfrm>
            <a:off x="4401108" y="6279287"/>
            <a:ext cx="288032" cy="30893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下矢印 35"/>
          <p:cNvSpPr/>
          <p:nvPr/>
        </p:nvSpPr>
        <p:spPr>
          <a:xfrm>
            <a:off x="4401108" y="7071375"/>
            <a:ext cx="288032" cy="30893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下矢印 36"/>
          <p:cNvSpPr/>
          <p:nvPr/>
        </p:nvSpPr>
        <p:spPr>
          <a:xfrm>
            <a:off x="512676" y="2698373"/>
            <a:ext cx="288032" cy="308937"/>
          </a:xfrm>
          <a:prstGeom prst="down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下矢印 37"/>
          <p:cNvSpPr/>
          <p:nvPr/>
        </p:nvSpPr>
        <p:spPr>
          <a:xfrm>
            <a:off x="1736812" y="1835696"/>
            <a:ext cx="288032" cy="16492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9" name="下矢印 38"/>
          <p:cNvSpPr/>
          <p:nvPr/>
        </p:nvSpPr>
        <p:spPr>
          <a:xfrm>
            <a:off x="5121188" y="1835696"/>
            <a:ext cx="288032" cy="16492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0" name="下矢印 39"/>
          <p:cNvSpPr/>
          <p:nvPr/>
        </p:nvSpPr>
        <p:spPr>
          <a:xfrm>
            <a:off x="1304764" y="5055151"/>
            <a:ext cx="288032" cy="30893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下矢印 40"/>
          <p:cNvSpPr/>
          <p:nvPr/>
        </p:nvSpPr>
        <p:spPr>
          <a:xfrm rot="1800000">
            <a:off x="1541550" y="2503254"/>
            <a:ext cx="144016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下矢印 41"/>
          <p:cNvSpPr/>
          <p:nvPr/>
        </p:nvSpPr>
        <p:spPr>
          <a:xfrm rot="-1800000">
            <a:off x="2088497" y="2501016"/>
            <a:ext cx="144016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下矢印 42"/>
          <p:cNvSpPr/>
          <p:nvPr/>
        </p:nvSpPr>
        <p:spPr>
          <a:xfrm>
            <a:off x="4401108" y="5580112"/>
            <a:ext cx="288032" cy="16492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下矢印 43"/>
          <p:cNvSpPr/>
          <p:nvPr/>
        </p:nvSpPr>
        <p:spPr>
          <a:xfrm>
            <a:off x="5841268" y="5580112"/>
            <a:ext cx="288032" cy="16492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下矢印 44"/>
          <p:cNvSpPr/>
          <p:nvPr/>
        </p:nvSpPr>
        <p:spPr>
          <a:xfrm rot="1800000">
            <a:off x="4688489" y="4944117"/>
            <a:ext cx="144016" cy="1800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下矢印 45"/>
          <p:cNvSpPr/>
          <p:nvPr/>
        </p:nvSpPr>
        <p:spPr>
          <a:xfrm rot="-1800000">
            <a:off x="5696601" y="4944117"/>
            <a:ext cx="144016" cy="1800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下矢印 48"/>
          <p:cNvSpPr/>
          <p:nvPr/>
        </p:nvSpPr>
        <p:spPr>
          <a:xfrm rot="2700000">
            <a:off x="2273226" y="831270"/>
            <a:ext cx="288032" cy="7200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0" name="下矢印 49"/>
          <p:cNvSpPr/>
          <p:nvPr/>
        </p:nvSpPr>
        <p:spPr>
          <a:xfrm rot="-2700000">
            <a:off x="4584774" y="823978"/>
            <a:ext cx="288032" cy="7200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下矢印 50"/>
          <p:cNvSpPr/>
          <p:nvPr/>
        </p:nvSpPr>
        <p:spPr>
          <a:xfrm rot="-1800000">
            <a:off x="1529143" y="6513977"/>
            <a:ext cx="144016" cy="50405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2" name="下矢印 51"/>
          <p:cNvSpPr/>
          <p:nvPr/>
        </p:nvSpPr>
        <p:spPr>
          <a:xfrm rot="300000">
            <a:off x="2143797" y="3924382"/>
            <a:ext cx="144016" cy="30600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正方形/長方形 53"/>
          <p:cNvSpPr/>
          <p:nvPr/>
        </p:nvSpPr>
        <p:spPr>
          <a:xfrm>
            <a:off x="2594831" y="8254048"/>
            <a:ext cx="2304256" cy="576064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lnSpc>
                <a:spcPct val="150000"/>
              </a:lnSpc>
            </a:pPr>
            <a:r>
              <a:rPr lang="ja-JP" altLang="en-US" sz="1200" b="1" dirty="0" smtClean="0">
                <a:solidFill>
                  <a:schemeClr val="tx1"/>
                </a:solidFill>
              </a:rPr>
              <a:t>対象施設への継続的</a:t>
            </a:r>
            <a:r>
              <a:rPr lang="ja-JP" altLang="en-US" sz="1200" b="1" dirty="0">
                <a:solidFill>
                  <a:schemeClr val="tx1"/>
                </a:solidFill>
              </a:rPr>
              <a:t>な</a:t>
            </a:r>
            <a:r>
              <a:rPr lang="ja-JP" altLang="en-US" sz="1200" b="1" dirty="0" smtClean="0">
                <a:solidFill>
                  <a:schemeClr val="tx1"/>
                </a:solidFill>
              </a:rPr>
              <a:t>情報提供</a:t>
            </a:r>
            <a:endParaRPr lang="en-US" altLang="ja-JP" sz="1200" b="1" dirty="0" smtClean="0">
              <a:solidFill>
                <a:schemeClr val="tx1"/>
              </a:solidFill>
            </a:endParaRPr>
          </a:p>
          <a:p>
            <a:pPr algn="ctr">
              <a:lnSpc>
                <a:spcPct val="150000"/>
              </a:lnSpc>
            </a:pPr>
            <a:r>
              <a:rPr kumimoji="1" lang="ja-JP" altLang="en-US" sz="1200" b="1" dirty="0" smtClean="0">
                <a:solidFill>
                  <a:schemeClr val="tx1"/>
                </a:solidFill>
              </a:rPr>
              <a:t>関係部署との情報共有</a:t>
            </a:r>
            <a:endParaRPr kumimoji="1" lang="ja-JP" altLang="en-US" sz="1200" b="1" dirty="0">
              <a:solidFill>
                <a:schemeClr val="tx1"/>
              </a:solidFill>
            </a:endParaRPr>
          </a:p>
        </p:txBody>
      </p:sp>
      <p:sp>
        <p:nvSpPr>
          <p:cNvPr id="3" name="右矢印 2"/>
          <p:cNvSpPr/>
          <p:nvPr/>
        </p:nvSpPr>
        <p:spPr>
          <a:xfrm rot="3148187">
            <a:off x="1969190" y="8000013"/>
            <a:ext cx="540060" cy="216592"/>
          </a:xfrm>
          <a:prstGeom prst="right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右矢印 55"/>
          <p:cNvSpPr/>
          <p:nvPr/>
        </p:nvSpPr>
        <p:spPr>
          <a:xfrm rot="5400000">
            <a:off x="4401136" y="7930008"/>
            <a:ext cx="288000" cy="216000"/>
          </a:xfrm>
          <a:prstGeom prst="right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右矢印 56"/>
          <p:cNvSpPr/>
          <p:nvPr/>
        </p:nvSpPr>
        <p:spPr>
          <a:xfrm rot="6631646">
            <a:off x="4424302" y="7376644"/>
            <a:ext cx="2156795" cy="216000"/>
          </a:xfrm>
          <a:prstGeom prst="rightArrow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下矢印 57"/>
          <p:cNvSpPr/>
          <p:nvPr/>
        </p:nvSpPr>
        <p:spPr>
          <a:xfrm rot="3619740">
            <a:off x="1053707" y="1500124"/>
            <a:ext cx="288000" cy="666860"/>
          </a:xfrm>
          <a:prstGeom prst="down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雲形吹き出し 52"/>
          <p:cNvSpPr/>
          <p:nvPr/>
        </p:nvSpPr>
        <p:spPr>
          <a:xfrm>
            <a:off x="4693756" y="254563"/>
            <a:ext cx="2048295" cy="932869"/>
          </a:xfrm>
          <a:custGeom>
            <a:avLst/>
            <a:gdLst>
              <a:gd name="connsiteX0" fmla="*/ 3900 w 43200"/>
              <a:gd name="connsiteY0" fmla="*/ 14370 h 43200"/>
              <a:gd name="connsiteX1" fmla="*/ 5623 w 43200"/>
              <a:gd name="connsiteY1" fmla="*/ 6907 h 43200"/>
              <a:gd name="connsiteX2" fmla="*/ 14005 w 43200"/>
              <a:gd name="connsiteY2" fmla="*/ 5202 h 43200"/>
              <a:gd name="connsiteX3" fmla="*/ 22456 w 43200"/>
              <a:gd name="connsiteY3" fmla="*/ 3432 h 43200"/>
              <a:gd name="connsiteX4" fmla="*/ 25749 w 43200"/>
              <a:gd name="connsiteY4" fmla="*/ 200 h 43200"/>
              <a:gd name="connsiteX5" fmla="*/ 29833 w 43200"/>
              <a:gd name="connsiteY5" fmla="*/ 2481 h 43200"/>
              <a:gd name="connsiteX6" fmla="*/ 35463 w 43200"/>
              <a:gd name="connsiteY6" fmla="*/ 690 h 43200"/>
              <a:gd name="connsiteX7" fmla="*/ 38318 w 43200"/>
              <a:gd name="connsiteY7" fmla="*/ 5576 h 43200"/>
              <a:gd name="connsiteX8" fmla="*/ 41982 w 43200"/>
              <a:gd name="connsiteY8" fmla="*/ 10318 h 43200"/>
              <a:gd name="connsiteX9" fmla="*/ 41818 w 43200"/>
              <a:gd name="connsiteY9" fmla="*/ 15460 h 43200"/>
              <a:gd name="connsiteX10" fmla="*/ 43016 w 43200"/>
              <a:gd name="connsiteY10" fmla="*/ 23322 h 43200"/>
              <a:gd name="connsiteX11" fmla="*/ 37404 w 43200"/>
              <a:gd name="connsiteY11" fmla="*/ 30204 h 43200"/>
              <a:gd name="connsiteX12" fmla="*/ 35395 w 43200"/>
              <a:gd name="connsiteY12" fmla="*/ 36101 h 43200"/>
              <a:gd name="connsiteX13" fmla="*/ 28555 w 43200"/>
              <a:gd name="connsiteY13" fmla="*/ 36815 h 43200"/>
              <a:gd name="connsiteX14" fmla="*/ 23667 w 43200"/>
              <a:gd name="connsiteY14" fmla="*/ 43106 h 43200"/>
              <a:gd name="connsiteX15" fmla="*/ 16480 w 43200"/>
              <a:gd name="connsiteY15" fmla="*/ 39266 h 43200"/>
              <a:gd name="connsiteX16" fmla="*/ 5804 w 43200"/>
              <a:gd name="connsiteY16" fmla="*/ 35472 h 43200"/>
              <a:gd name="connsiteX17" fmla="*/ 1110 w 43200"/>
              <a:gd name="connsiteY17" fmla="*/ 31250 h 43200"/>
              <a:gd name="connsiteX18" fmla="*/ 2113 w 43200"/>
              <a:gd name="connsiteY18" fmla="*/ 25551 h 43200"/>
              <a:gd name="connsiteX19" fmla="*/ -5 w 43200"/>
              <a:gd name="connsiteY19" fmla="*/ 19704 h 43200"/>
              <a:gd name="connsiteX20" fmla="*/ 3863 w 43200"/>
              <a:gd name="connsiteY20" fmla="*/ 14507 h 43200"/>
              <a:gd name="connsiteX21" fmla="*/ 3900 w 43200"/>
              <a:gd name="connsiteY21" fmla="*/ 14370 h 43200"/>
              <a:gd name="connsiteX0" fmla="*/ -519644 w 1476164"/>
              <a:gd name="connsiteY0" fmla="*/ 861563 h 932458"/>
              <a:gd name="connsiteX1" fmla="*/ -545546 w 1476164"/>
              <a:gd name="connsiteY1" fmla="*/ 887465 h 932458"/>
              <a:gd name="connsiteX2" fmla="*/ -571448 w 1476164"/>
              <a:gd name="connsiteY2" fmla="*/ 861563 h 932458"/>
              <a:gd name="connsiteX3" fmla="*/ -545546 w 1476164"/>
              <a:gd name="connsiteY3" fmla="*/ 835661 h 932458"/>
              <a:gd name="connsiteX4" fmla="*/ -519644 w 1476164"/>
              <a:gd name="connsiteY4" fmla="*/ 861563 h 932458"/>
              <a:gd name="connsiteX0" fmla="*/ -303512 w 1476164"/>
              <a:gd name="connsiteY0" fmla="*/ 802976 h 932458"/>
              <a:gd name="connsiteX1" fmla="*/ -355315 w 1476164"/>
              <a:gd name="connsiteY1" fmla="*/ 854779 h 932458"/>
              <a:gd name="connsiteX2" fmla="*/ -407118 w 1476164"/>
              <a:gd name="connsiteY2" fmla="*/ 802976 h 932458"/>
              <a:gd name="connsiteX3" fmla="*/ -355315 w 1476164"/>
              <a:gd name="connsiteY3" fmla="*/ 751173 h 932458"/>
              <a:gd name="connsiteX4" fmla="*/ -303512 w 1476164"/>
              <a:gd name="connsiteY4" fmla="*/ 802976 h 932458"/>
              <a:gd name="connsiteX0" fmla="*/ -37872 w 1476164"/>
              <a:gd name="connsiteY0" fmla="*/ 729140 h 932458"/>
              <a:gd name="connsiteX1" fmla="*/ -115577 w 1476164"/>
              <a:gd name="connsiteY1" fmla="*/ 806845 h 932458"/>
              <a:gd name="connsiteX2" fmla="*/ -193282 w 1476164"/>
              <a:gd name="connsiteY2" fmla="*/ 729140 h 932458"/>
              <a:gd name="connsiteX3" fmla="*/ -115577 w 1476164"/>
              <a:gd name="connsiteY3" fmla="*/ 651435 h 932458"/>
              <a:gd name="connsiteX4" fmla="*/ -37872 w 1476164"/>
              <a:gd name="connsiteY4" fmla="*/ 729140 h 932458"/>
              <a:gd name="connsiteX0" fmla="*/ 4693 w 43200"/>
              <a:gd name="connsiteY0" fmla="*/ 26177 h 43200"/>
              <a:gd name="connsiteX1" fmla="*/ 2160 w 43200"/>
              <a:gd name="connsiteY1" fmla="*/ 25380 h 43200"/>
              <a:gd name="connsiteX2" fmla="*/ 6928 w 43200"/>
              <a:gd name="connsiteY2" fmla="*/ 34899 h 43200"/>
              <a:gd name="connsiteX3" fmla="*/ 5820 w 43200"/>
              <a:gd name="connsiteY3" fmla="*/ 35280 h 43200"/>
              <a:gd name="connsiteX4" fmla="*/ 16478 w 43200"/>
              <a:gd name="connsiteY4" fmla="*/ 39090 h 43200"/>
              <a:gd name="connsiteX5" fmla="*/ 15810 w 43200"/>
              <a:gd name="connsiteY5" fmla="*/ 37350 h 43200"/>
              <a:gd name="connsiteX6" fmla="*/ 28827 w 43200"/>
              <a:gd name="connsiteY6" fmla="*/ 34751 h 43200"/>
              <a:gd name="connsiteX7" fmla="*/ 28560 w 43200"/>
              <a:gd name="connsiteY7" fmla="*/ 36660 h 43200"/>
              <a:gd name="connsiteX8" fmla="*/ 34129 w 43200"/>
              <a:gd name="connsiteY8" fmla="*/ 22954 h 43200"/>
              <a:gd name="connsiteX9" fmla="*/ 37380 w 43200"/>
              <a:gd name="connsiteY9" fmla="*/ 30090 h 43200"/>
              <a:gd name="connsiteX10" fmla="*/ 41798 w 43200"/>
              <a:gd name="connsiteY10" fmla="*/ 15354 h 43200"/>
              <a:gd name="connsiteX11" fmla="*/ 40350 w 43200"/>
              <a:gd name="connsiteY11" fmla="*/ 18030 h 43200"/>
              <a:gd name="connsiteX12" fmla="*/ 38324 w 43200"/>
              <a:gd name="connsiteY12" fmla="*/ 5426 h 43200"/>
              <a:gd name="connsiteX13" fmla="*/ 38400 w 43200"/>
              <a:gd name="connsiteY13" fmla="*/ 6690 h 43200"/>
              <a:gd name="connsiteX14" fmla="*/ 29078 w 43200"/>
              <a:gd name="connsiteY14" fmla="*/ 3952 h 43200"/>
              <a:gd name="connsiteX15" fmla="*/ 29820 w 43200"/>
              <a:gd name="connsiteY15" fmla="*/ 2340 h 43200"/>
              <a:gd name="connsiteX16" fmla="*/ 22141 w 43200"/>
              <a:gd name="connsiteY16" fmla="*/ 4720 h 43200"/>
              <a:gd name="connsiteX17" fmla="*/ 22500 w 43200"/>
              <a:gd name="connsiteY17" fmla="*/ 3330 h 43200"/>
              <a:gd name="connsiteX18" fmla="*/ 14000 w 43200"/>
              <a:gd name="connsiteY18" fmla="*/ 5192 h 43200"/>
              <a:gd name="connsiteX19" fmla="*/ 15300 w 43200"/>
              <a:gd name="connsiteY19" fmla="*/ 6540 h 43200"/>
              <a:gd name="connsiteX20" fmla="*/ 4127 w 43200"/>
              <a:gd name="connsiteY20" fmla="*/ 15789 h 43200"/>
              <a:gd name="connsiteX21" fmla="*/ 3900 w 43200"/>
              <a:gd name="connsiteY21" fmla="*/ 14370 h 43200"/>
              <a:gd name="connsiteX0" fmla="*/ 20623 w 59943"/>
              <a:gd name="connsiteY0" fmla="*/ 14229 h 43219"/>
              <a:gd name="connsiteX1" fmla="*/ 22346 w 59943"/>
              <a:gd name="connsiteY1" fmla="*/ 6766 h 43219"/>
              <a:gd name="connsiteX2" fmla="*/ 30728 w 59943"/>
              <a:gd name="connsiteY2" fmla="*/ 5061 h 43219"/>
              <a:gd name="connsiteX3" fmla="*/ 39179 w 59943"/>
              <a:gd name="connsiteY3" fmla="*/ 3291 h 43219"/>
              <a:gd name="connsiteX4" fmla="*/ 42472 w 59943"/>
              <a:gd name="connsiteY4" fmla="*/ 59 h 43219"/>
              <a:gd name="connsiteX5" fmla="*/ 46556 w 59943"/>
              <a:gd name="connsiteY5" fmla="*/ 2340 h 43219"/>
              <a:gd name="connsiteX6" fmla="*/ 52186 w 59943"/>
              <a:gd name="connsiteY6" fmla="*/ 549 h 43219"/>
              <a:gd name="connsiteX7" fmla="*/ 55041 w 59943"/>
              <a:gd name="connsiteY7" fmla="*/ 5435 h 43219"/>
              <a:gd name="connsiteX8" fmla="*/ 58705 w 59943"/>
              <a:gd name="connsiteY8" fmla="*/ 10177 h 43219"/>
              <a:gd name="connsiteX9" fmla="*/ 58541 w 59943"/>
              <a:gd name="connsiteY9" fmla="*/ 15319 h 43219"/>
              <a:gd name="connsiteX10" fmla="*/ 59739 w 59943"/>
              <a:gd name="connsiteY10" fmla="*/ 23181 h 43219"/>
              <a:gd name="connsiteX11" fmla="*/ 54127 w 59943"/>
              <a:gd name="connsiteY11" fmla="*/ 30063 h 43219"/>
              <a:gd name="connsiteX12" fmla="*/ 52118 w 59943"/>
              <a:gd name="connsiteY12" fmla="*/ 35960 h 43219"/>
              <a:gd name="connsiteX13" fmla="*/ 45278 w 59943"/>
              <a:gd name="connsiteY13" fmla="*/ 36674 h 43219"/>
              <a:gd name="connsiteX14" fmla="*/ 40390 w 59943"/>
              <a:gd name="connsiteY14" fmla="*/ 42965 h 43219"/>
              <a:gd name="connsiteX15" fmla="*/ 33203 w 59943"/>
              <a:gd name="connsiteY15" fmla="*/ 39125 h 43219"/>
              <a:gd name="connsiteX16" fmla="*/ 22527 w 59943"/>
              <a:gd name="connsiteY16" fmla="*/ 35331 h 43219"/>
              <a:gd name="connsiteX17" fmla="*/ 17833 w 59943"/>
              <a:gd name="connsiteY17" fmla="*/ 31109 h 43219"/>
              <a:gd name="connsiteX18" fmla="*/ 18836 w 59943"/>
              <a:gd name="connsiteY18" fmla="*/ 25410 h 43219"/>
              <a:gd name="connsiteX19" fmla="*/ 16718 w 59943"/>
              <a:gd name="connsiteY19" fmla="*/ 19563 h 43219"/>
              <a:gd name="connsiteX20" fmla="*/ 20586 w 59943"/>
              <a:gd name="connsiteY20" fmla="*/ 14366 h 43219"/>
              <a:gd name="connsiteX21" fmla="*/ 20623 w 59943"/>
              <a:gd name="connsiteY21" fmla="*/ 14229 h 43219"/>
              <a:gd name="connsiteX0" fmla="*/ 51804 w 2048295"/>
              <a:gd name="connsiteY0" fmla="*/ 858520 h 932869"/>
              <a:gd name="connsiteX1" fmla="*/ 25902 w 2048295"/>
              <a:gd name="connsiteY1" fmla="*/ 884422 h 932869"/>
              <a:gd name="connsiteX2" fmla="*/ 0 w 2048295"/>
              <a:gd name="connsiteY2" fmla="*/ 858520 h 932869"/>
              <a:gd name="connsiteX3" fmla="*/ 25902 w 2048295"/>
              <a:gd name="connsiteY3" fmla="*/ 832618 h 932869"/>
              <a:gd name="connsiteX4" fmla="*/ 51804 w 2048295"/>
              <a:gd name="connsiteY4" fmla="*/ 858520 h 932869"/>
              <a:gd name="connsiteX0" fmla="*/ 267936 w 2048295"/>
              <a:gd name="connsiteY0" fmla="*/ 799933 h 932869"/>
              <a:gd name="connsiteX1" fmla="*/ 216133 w 2048295"/>
              <a:gd name="connsiteY1" fmla="*/ 851736 h 932869"/>
              <a:gd name="connsiteX2" fmla="*/ 164330 w 2048295"/>
              <a:gd name="connsiteY2" fmla="*/ 799933 h 932869"/>
              <a:gd name="connsiteX3" fmla="*/ 216133 w 2048295"/>
              <a:gd name="connsiteY3" fmla="*/ 748130 h 932869"/>
              <a:gd name="connsiteX4" fmla="*/ 267936 w 2048295"/>
              <a:gd name="connsiteY4" fmla="*/ 799933 h 932869"/>
              <a:gd name="connsiteX0" fmla="*/ 533576 w 2048295"/>
              <a:gd name="connsiteY0" fmla="*/ 726097 h 932869"/>
              <a:gd name="connsiteX1" fmla="*/ 455871 w 2048295"/>
              <a:gd name="connsiteY1" fmla="*/ 803802 h 932869"/>
              <a:gd name="connsiteX2" fmla="*/ 378166 w 2048295"/>
              <a:gd name="connsiteY2" fmla="*/ 726097 h 932869"/>
              <a:gd name="connsiteX3" fmla="*/ 455871 w 2048295"/>
              <a:gd name="connsiteY3" fmla="*/ 648392 h 932869"/>
              <a:gd name="connsiteX4" fmla="*/ 533576 w 2048295"/>
              <a:gd name="connsiteY4" fmla="*/ 726097 h 932869"/>
              <a:gd name="connsiteX0" fmla="*/ 21416 w 59943"/>
              <a:gd name="connsiteY0" fmla="*/ 26036 h 43219"/>
              <a:gd name="connsiteX1" fmla="*/ 18883 w 59943"/>
              <a:gd name="connsiteY1" fmla="*/ 25239 h 43219"/>
              <a:gd name="connsiteX2" fmla="*/ 23651 w 59943"/>
              <a:gd name="connsiteY2" fmla="*/ 34758 h 43219"/>
              <a:gd name="connsiteX3" fmla="*/ 22543 w 59943"/>
              <a:gd name="connsiteY3" fmla="*/ 35139 h 43219"/>
              <a:gd name="connsiteX4" fmla="*/ 33201 w 59943"/>
              <a:gd name="connsiteY4" fmla="*/ 38949 h 43219"/>
              <a:gd name="connsiteX5" fmla="*/ 32533 w 59943"/>
              <a:gd name="connsiteY5" fmla="*/ 37209 h 43219"/>
              <a:gd name="connsiteX6" fmla="*/ 45550 w 59943"/>
              <a:gd name="connsiteY6" fmla="*/ 34610 h 43219"/>
              <a:gd name="connsiteX7" fmla="*/ 45283 w 59943"/>
              <a:gd name="connsiteY7" fmla="*/ 36519 h 43219"/>
              <a:gd name="connsiteX8" fmla="*/ 52845 w 59943"/>
              <a:gd name="connsiteY8" fmla="*/ 24616 h 43219"/>
              <a:gd name="connsiteX9" fmla="*/ 54103 w 59943"/>
              <a:gd name="connsiteY9" fmla="*/ 29949 h 43219"/>
              <a:gd name="connsiteX10" fmla="*/ 58521 w 59943"/>
              <a:gd name="connsiteY10" fmla="*/ 15213 h 43219"/>
              <a:gd name="connsiteX11" fmla="*/ 57073 w 59943"/>
              <a:gd name="connsiteY11" fmla="*/ 17889 h 43219"/>
              <a:gd name="connsiteX12" fmla="*/ 55047 w 59943"/>
              <a:gd name="connsiteY12" fmla="*/ 5285 h 43219"/>
              <a:gd name="connsiteX13" fmla="*/ 55123 w 59943"/>
              <a:gd name="connsiteY13" fmla="*/ 6549 h 43219"/>
              <a:gd name="connsiteX14" fmla="*/ 45801 w 59943"/>
              <a:gd name="connsiteY14" fmla="*/ 3811 h 43219"/>
              <a:gd name="connsiteX15" fmla="*/ 46543 w 59943"/>
              <a:gd name="connsiteY15" fmla="*/ 2199 h 43219"/>
              <a:gd name="connsiteX16" fmla="*/ 38864 w 59943"/>
              <a:gd name="connsiteY16" fmla="*/ 4579 h 43219"/>
              <a:gd name="connsiteX17" fmla="*/ 39223 w 59943"/>
              <a:gd name="connsiteY17" fmla="*/ 3189 h 43219"/>
              <a:gd name="connsiteX18" fmla="*/ 30723 w 59943"/>
              <a:gd name="connsiteY18" fmla="*/ 5051 h 43219"/>
              <a:gd name="connsiteX19" fmla="*/ 32023 w 59943"/>
              <a:gd name="connsiteY19" fmla="*/ 6399 h 43219"/>
              <a:gd name="connsiteX20" fmla="*/ 20850 w 59943"/>
              <a:gd name="connsiteY20" fmla="*/ 15648 h 43219"/>
              <a:gd name="connsiteX21" fmla="*/ 20623 w 59943"/>
              <a:gd name="connsiteY21" fmla="*/ 14229 h 43219"/>
              <a:gd name="connsiteX0" fmla="*/ 20623 w 59943"/>
              <a:gd name="connsiteY0" fmla="*/ 14229 h 43219"/>
              <a:gd name="connsiteX1" fmla="*/ 22346 w 59943"/>
              <a:gd name="connsiteY1" fmla="*/ 6766 h 43219"/>
              <a:gd name="connsiteX2" fmla="*/ 30728 w 59943"/>
              <a:gd name="connsiteY2" fmla="*/ 5061 h 43219"/>
              <a:gd name="connsiteX3" fmla="*/ 39179 w 59943"/>
              <a:gd name="connsiteY3" fmla="*/ 3291 h 43219"/>
              <a:gd name="connsiteX4" fmla="*/ 42472 w 59943"/>
              <a:gd name="connsiteY4" fmla="*/ 59 h 43219"/>
              <a:gd name="connsiteX5" fmla="*/ 46556 w 59943"/>
              <a:gd name="connsiteY5" fmla="*/ 2340 h 43219"/>
              <a:gd name="connsiteX6" fmla="*/ 52186 w 59943"/>
              <a:gd name="connsiteY6" fmla="*/ 549 h 43219"/>
              <a:gd name="connsiteX7" fmla="*/ 55041 w 59943"/>
              <a:gd name="connsiteY7" fmla="*/ 5435 h 43219"/>
              <a:gd name="connsiteX8" fmla="*/ 58705 w 59943"/>
              <a:gd name="connsiteY8" fmla="*/ 10177 h 43219"/>
              <a:gd name="connsiteX9" fmla="*/ 58541 w 59943"/>
              <a:gd name="connsiteY9" fmla="*/ 15319 h 43219"/>
              <a:gd name="connsiteX10" fmla="*/ 59739 w 59943"/>
              <a:gd name="connsiteY10" fmla="*/ 23181 h 43219"/>
              <a:gd name="connsiteX11" fmla="*/ 54127 w 59943"/>
              <a:gd name="connsiteY11" fmla="*/ 30063 h 43219"/>
              <a:gd name="connsiteX12" fmla="*/ 52118 w 59943"/>
              <a:gd name="connsiteY12" fmla="*/ 35960 h 43219"/>
              <a:gd name="connsiteX13" fmla="*/ 45278 w 59943"/>
              <a:gd name="connsiteY13" fmla="*/ 36674 h 43219"/>
              <a:gd name="connsiteX14" fmla="*/ 40390 w 59943"/>
              <a:gd name="connsiteY14" fmla="*/ 42965 h 43219"/>
              <a:gd name="connsiteX15" fmla="*/ 33203 w 59943"/>
              <a:gd name="connsiteY15" fmla="*/ 39125 h 43219"/>
              <a:gd name="connsiteX16" fmla="*/ 22527 w 59943"/>
              <a:gd name="connsiteY16" fmla="*/ 35331 h 43219"/>
              <a:gd name="connsiteX17" fmla="*/ 17833 w 59943"/>
              <a:gd name="connsiteY17" fmla="*/ 31109 h 43219"/>
              <a:gd name="connsiteX18" fmla="*/ 18836 w 59943"/>
              <a:gd name="connsiteY18" fmla="*/ 25410 h 43219"/>
              <a:gd name="connsiteX19" fmla="*/ 16718 w 59943"/>
              <a:gd name="connsiteY19" fmla="*/ 19563 h 43219"/>
              <a:gd name="connsiteX20" fmla="*/ 20586 w 59943"/>
              <a:gd name="connsiteY20" fmla="*/ 14366 h 43219"/>
              <a:gd name="connsiteX21" fmla="*/ 20623 w 59943"/>
              <a:gd name="connsiteY21" fmla="*/ 14229 h 43219"/>
              <a:gd name="connsiteX0" fmla="*/ 51804 w 2048295"/>
              <a:gd name="connsiteY0" fmla="*/ 858520 h 932869"/>
              <a:gd name="connsiteX1" fmla="*/ 25902 w 2048295"/>
              <a:gd name="connsiteY1" fmla="*/ 884422 h 932869"/>
              <a:gd name="connsiteX2" fmla="*/ 0 w 2048295"/>
              <a:gd name="connsiteY2" fmla="*/ 858520 h 932869"/>
              <a:gd name="connsiteX3" fmla="*/ 25902 w 2048295"/>
              <a:gd name="connsiteY3" fmla="*/ 832618 h 932869"/>
              <a:gd name="connsiteX4" fmla="*/ 51804 w 2048295"/>
              <a:gd name="connsiteY4" fmla="*/ 858520 h 932869"/>
              <a:gd name="connsiteX0" fmla="*/ 267936 w 2048295"/>
              <a:gd name="connsiteY0" fmla="*/ 799933 h 932869"/>
              <a:gd name="connsiteX1" fmla="*/ 216133 w 2048295"/>
              <a:gd name="connsiteY1" fmla="*/ 851736 h 932869"/>
              <a:gd name="connsiteX2" fmla="*/ 164330 w 2048295"/>
              <a:gd name="connsiteY2" fmla="*/ 799933 h 932869"/>
              <a:gd name="connsiteX3" fmla="*/ 216133 w 2048295"/>
              <a:gd name="connsiteY3" fmla="*/ 748130 h 932869"/>
              <a:gd name="connsiteX4" fmla="*/ 267936 w 2048295"/>
              <a:gd name="connsiteY4" fmla="*/ 799933 h 932869"/>
              <a:gd name="connsiteX0" fmla="*/ 533576 w 2048295"/>
              <a:gd name="connsiteY0" fmla="*/ 726097 h 932869"/>
              <a:gd name="connsiteX1" fmla="*/ 455871 w 2048295"/>
              <a:gd name="connsiteY1" fmla="*/ 803802 h 932869"/>
              <a:gd name="connsiteX2" fmla="*/ 378166 w 2048295"/>
              <a:gd name="connsiteY2" fmla="*/ 726097 h 932869"/>
              <a:gd name="connsiteX3" fmla="*/ 455871 w 2048295"/>
              <a:gd name="connsiteY3" fmla="*/ 648392 h 932869"/>
              <a:gd name="connsiteX4" fmla="*/ 533576 w 2048295"/>
              <a:gd name="connsiteY4" fmla="*/ 726097 h 932869"/>
              <a:gd name="connsiteX0" fmla="*/ 21416 w 59943"/>
              <a:gd name="connsiteY0" fmla="*/ 26036 h 43219"/>
              <a:gd name="connsiteX1" fmla="*/ 18883 w 59943"/>
              <a:gd name="connsiteY1" fmla="*/ 25239 h 43219"/>
              <a:gd name="connsiteX2" fmla="*/ 23651 w 59943"/>
              <a:gd name="connsiteY2" fmla="*/ 34758 h 43219"/>
              <a:gd name="connsiteX3" fmla="*/ 22543 w 59943"/>
              <a:gd name="connsiteY3" fmla="*/ 35139 h 43219"/>
              <a:gd name="connsiteX4" fmla="*/ 33201 w 59943"/>
              <a:gd name="connsiteY4" fmla="*/ 38949 h 43219"/>
              <a:gd name="connsiteX5" fmla="*/ 32533 w 59943"/>
              <a:gd name="connsiteY5" fmla="*/ 37209 h 43219"/>
              <a:gd name="connsiteX6" fmla="*/ 45550 w 59943"/>
              <a:gd name="connsiteY6" fmla="*/ 34610 h 43219"/>
              <a:gd name="connsiteX7" fmla="*/ 45283 w 59943"/>
              <a:gd name="connsiteY7" fmla="*/ 36519 h 43219"/>
              <a:gd name="connsiteX8" fmla="*/ 54268 w 59943"/>
              <a:gd name="connsiteY8" fmla="*/ 30024 h 43219"/>
              <a:gd name="connsiteX9" fmla="*/ 54103 w 59943"/>
              <a:gd name="connsiteY9" fmla="*/ 29949 h 43219"/>
              <a:gd name="connsiteX10" fmla="*/ 58521 w 59943"/>
              <a:gd name="connsiteY10" fmla="*/ 15213 h 43219"/>
              <a:gd name="connsiteX11" fmla="*/ 57073 w 59943"/>
              <a:gd name="connsiteY11" fmla="*/ 17889 h 43219"/>
              <a:gd name="connsiteX12" fmla="*/ 55047 w 59943"/>
              <a:gd name="connsiteY12" fmla="*/ 5285 h 43219"/>
              <a:gd name="connsiteX13" fmla="*/ 55123 w 59943"/>
              <a:gd name="connsiteY13" fmla="*/ 6549 h 43219"/>
              <a:gd name="connsiteX14" fmla="*/ 45801 w 59943"/>
              <a:gd name="connsiteY14" fmla="*/ 3811 h 43219"/>
              <a:gd name="connsiteX15" fmla="*/ 46543 w 59943"/>
              <a:gd name="connsiteY15" fmla="*/ 2199 h 43219"/>
              <a:gd name="connsiteX16" fmla="*/ 38864 w 59943"/>
              <a:gd name="connsiteY16" fmla="*/ 4579 h 43219"/>
              <a:gd name="connsiteX17" fmla="*/ 39223 w 59943"/>
              <a:gd name="connsiteY17" fmla="*/ 3189 h 43219"/>
              <a:gd name="connsiteX18" fmla="*/ 30723 w 59943"/>
              <a:gd name="connsiteY18" fmla="*/ 5051 h 43219"/>
              <a:gd name="connsiteX19" fmla="*/ 32023 w 59943"/>
              <a:gd name="connsiteY19" fmla="*/ 6399 h 43219"/>
              <a:gd name="connsiteX20" fmla="*/ 20850 w 59943"/>
              <a:gd name="connsiteY20" fmla="*/ 15648 h 43219"/>
              <a:gd name="connsiteX21" fmla="*/ 20623 w 59943"/>
              <a:gd name="connsiteY21" fmla="*/ 14229 h 432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59943" h="43219">
                <a:moveTo>
                  <a:pt x="20623" y="14229"/>
                </a:moveTo>
                <a:cubicBezTo>
                  <a:pt x="20352" y="11516"/>
                  <a:pt x="20984" y="8780"/>
                  <a:pt x="22346" y="6766"/>
                </a:cubicBezTo>
                <a:cubicBezTo>
                  <a:pt x="24498" y="3585"/>
                  <a:pt x="27987" y="2876"/>
                  <a:pt x="30728" y="5061"/>
                </a:cubicBezTo>
                <a:cubicBezTo>
                  <a:pt x="32401" y="768"/>
                  <a:pt x="36637" y="-119"/>
                  <a:pt x="39179" y="3291"/>
                </a:cubicBezTo>
                <a:cubicBezTo>
                  <a:pt x="39820" y="1542"/>
                  <a:pt x="41051" y="333"/>
                  <a:pt x="42472" y="59"/>
                </a:cubicBezTo>
                <a:cubicBezTo>
                  <a:pt x="44036" y="-243"/>
                  <a:pt x="45598" y="629"/>
                  <a:pt x="46556" y="2340"/>
                </a:cubicBezTo>
                <a:cubicBezTo>
                  <a:pt x="47938" y="126"/>
                  <a:pt x="50224" y="-601"/>
                  <a:pt x="52186" y="549"/>
                </a:cubicBezTo>
                <a:cubicBezTo>
                  <a:pt x="53681" y="1425"/>
                  <a:pt x="54753" y="3259"/>
                  <a:pt x="55041" y="5435"/>
                </a:cubicBezTo>
                <a:cubicBezTo>
                  <a:pt x="56769" y="6077"/>
                  <a:pt x="58145" y="7857"/>
                  <a:pt x="58705" y="10177"/>
                </a:cubicBezTo>
                <a:cubicBezTo>
                  <a:pt x="59112" y="11861"/>
                  <a:pt x="59054" y="13690"/>
                  <a:pt x="58541" y="15319"/>
                </a:cubicBezTo>
                <a:cubicBezTo>
                  <a:pt x="59802" y="17553"/>
                  <a:pt x="60243" y="20449"/>
                  <a:pt x="59739" y="23181"/>
                </a:cubicBezTo>
                <a:cubicBezTo>
                  <a:pt x="59069" y="26813"/>
                  <a:pt x="56851" y="29533"/>
                  <a:pt x="54127" y="30063"/>
                </a:cubicBezTo>
                <a:cubicBezTo>
                  <a:pt x="54114" y="32330"/>
                  <a:pt x="53381" y="34480"/>
                  <a:pt x="52118" y="35960"/>
                </a:cubicBezTo>
                <a:cubicBezTo>
                  <a:pt x="50199" y="38209"/>
                  <a:pt x="47427" y="38498"/>
                  <a:pt x="45278" y="36674"/>
                </a:cubicBezTo>
                <a:cubicBezTo>
                  <a:pt x="44583" y="39807"/>
                  <a:pt x="42722" y="42202"/>
                  <a:pt x="40390" y="42965"/>
                </a:cubicBezTo>
                <a:cubicBezTo>
                  <a:pt x="37642" y="43864"/>
                  <a:pt x="34774" y="42332"/>
                  <a:pt x="33203" y="39125"/>
                </a:cubicBezTo>
                <a:cubicBezTo>
                  <a:pt x="29495" y="42169"/>
                  <a:pt x="24679" y="40458"/>
                  <a:pt x="22527" y="35331"/>
                </a:cubicBezTo>
                <a:cubicBezTo>
                  <a:pt x="20413" y="35668"/>
                  <a:pt x="18428" y="33883"/>
                  <a:pt x="17833" y="31109"/>
                </a:cubicBezTo>
                <a:cubicBezTo>
                  <a:pt x="17402" y="29102"/>
                  <a:pt x="17783" y="26936"/>
                  <a:pt x="18836" y="25410"/>
                </a:cubicBezTo>
                <a:cubicBezTo>
                  <a:pt x="17342" y="24213"/>
                  <a:pt x="16510" y="21916"/>
                  <a:pt x="16718" y="19563"/>
                </a:cubicBezTo>
                <a:cubicBezTo>
                  <a:pt x="16962" y="16808"/>
                  <a:pt x="18568" y="14650"/>
                  <a:pt x="20586" y="14366"/>
                </a:cubicBezTo>
                <a:cubicBezTo>
                  <a:pt x="20598" y="14320"/>
                  <a:pt x="20611" y="14275"/>
                  <a:pt x="20623" y="14229"/>
                </a:cubicBezTo>
                <a:close/>
              </a:path>
              <a:path w="2048295" h="932869">
                <a:moveTo>
                  <a:pt x="51804" y="858520"/>
                </a:moveTo>
                <a:cubicBezTo>
                  <a:pt x="51804" y="872825"/>
                  <a:pt x="40207" y="884422"/>
                  <a:pt x="25902" y="884422"/>
                </a:cubicBezTo>
                <a:cubicBezTo>
                  <a:pt x="11597" y="884422"/>
                  <a:pt x="0" y="872825"/>
                  <a:pt x="0" y="858520"/>
                </a:cubicBezTo>
                <a:cubicBezTo>
                  <a:pt x="0" y="844215"/>
                  <a:pt x="11597" y="832618"/>
                  <a:pt x="25902" y="832618"/>
                </a:cubicBezTo>
                <a:cubicBezTo>
                  <a:pt x="40207" y="832618"/>
                  <a:pt x="51804" y="844215"/>
                  <a:pt x="51804" y="858520"/>
                </a:cubicBezTo>
                <a:close/>
              </a:path>
              <a:path w="2048295" h="932869">
                <a:moveTo>
                  <a:pt x="267936" y="799933"/>
                </a:moveTo>
                <a:cubicBezTo>
                  <a:pt x="267936" y="828543"/>
                  <a:pt x="244743" y="851736"/>
                  <a:pt x="216133" y="851736"/>
                </a:cubicBezTo>
                <a:cubicBezTo>
                  <a:pt x="187523" y="851736"/>
                  <a:pt x="164330" y="828543"/>
                  <a:pt x="164330" y="799933"/>
                </a:cubicBezTo>
                <a:cubicBezTo>
                  <a:pt x="164330" y="771323"/>
                  <a:pt x="187523" y="748130"/>
                  <a:pt x="216133" y="748130"/>
                </a:cubicBezTo>
                <a:cubicBezTo>
                  <a:pt x="244743" y="748130"/>
                  <a:pt x="267936" y="771323"/>
                  <a:pt x="267936" y="799933"/>
                </a:cubicBezTo>
                <a:close/>
              </a:path>
              <a:path w="2048295" h="932869">
                <a:moveTo>
                  <a:pt x="533576" y="726097"/>
                </a:moveTo>
                <a:cubicBezTo>
                  <a:pt x="533576" y="769012"/>
                  <a:pt x="498786" y="803802"/>
                  <a:pt x="455871" y="803802"/>
                </a:cubicBezTo>
                <a:cubicBezTo>
                  <a:pt x="412956" y="803802"/>
                  <a:pt x="378166" y="769012"/>
                  <a:pt x="378166" y="726097"/>
                </a:cubicBezTo>
                <a:cubicBezTo>
                  <a:pt x="378166" y="683182"/>
                  <a:pt x="412956" y="648392"/>
                  <a:pt x="455871" y="648392"/>
                </a:cubicBezTo>
                <a:cubicBezTo>
                  <a:pt x="498786" y="648392"/>
                  <a:pt x="533576" y="683182"/>
                  <a:pt x="533576" y="726097"/>
                </a:cubicBezTo>
                <a:close/>
              </a:path>
              <a:path w="59943" h="43219" fill="none" extrusionOk="0">
                <a:moveTo>
                  <a:pt x="21416" y="26036"/>
                </a:moveTo>
                <a:cubicBezTo>
                  <a:pt x="20532" y="26130"/>
                  <a:pt x="19648" y="25852"/>
                  <a:pt x="18883" y="25239"/>
                </a:cubicBezTo>
                <a:moveTo>
                  <a:pt x="23651" y="34758"/>
                </a:moveTo>
                <a:cubicBezTo>
                  <a:pt x="23296" y="34951"/>
                  <a:pt x="22923" y="35079"/>
                  <a:pt x="22543" y="35139"/>
                </a:cubicBezTo>
                <a:moveTo>
                  <a:pt x="33201" y="38949"/>
                </a:moveTo>
                <a:cubicBezTo>
                  <a:pt x="32934" y="38403"/>
                  <a:pt x="32710" y="37820"/>
                  <a:pt x="32533" y="37209"/>
                </a:cubicBezTo>
                <a:moveTo>
                  <a:pt x="45550" y="34610"/>
                </a:moveTo>
                <a:cubicBezTo>
                  <a:pt x="45511" y="35257"/>
                  <a:pt x="45421" y="35897"/>
                  <a:pt x="45283" y="36519"/>
                </a:cubicBezTo>
                <a:moveTo>
                  <a:pt x="54268" y="30024"/>
                </a:moveTo>
                <a:cubicBezTo>
                  <a:pt x="56272" y="31352"/>
                  <a:pt x="54121" y="26917"/>
                  <a:pt x="54103" y="29949"/>
                </a:cubicBezTo>
                <a:moveTo>
                  <a:pt x="58521" y="15213"/>
                </a:moveTo>
                <a:cubicBezTo>
                  <a:pt x="58196" y="16245"/>
                  <a:pt x="57701" y="17161"/>
                  <a:pt x="57073" y="17889"/>
                </a:cubicBezTo>
                <a:moveTo>
                  <a:pt x="55047" y="5285"/>
                </a:moveTo>
                <a:cubicBezTo>
                  <a:pt x="55102" y="5702"/>
                  <a:pt x="55128" y="6125"/>
                  <a:pt x="55123" y="6549"/>
                </a:cubicBezTo>
                <a:moveTo>
                  <a:pt x="45801" y="3811"/>
                </a:moveTo>
                <a:cubicBezTo>
                  <a:pt x="45990" y="3228"/>
                  <a:pt x="46239" y="2685"/>
                  <a:pt x="46543" y="2199"/>
                </a:cubicBezTo>
                <a:moveTo>
                  <a:pt x="38864" y="4579"/>
                </a:moveTo>
                <a:cubicBezTo>
                  <a:pt x="38941" y="4097"/>
                  <a:pt x="39062" y="3630"/>
                  <a:pt x="39223" y="3189"/>
                </a:cubicBezTo>
                <a:moveTo>
                  <a:pt x="30723" y="5051"/>
                </a:moveTo>
                <a:cubicBezTo>
                  <a:pt x="31195" y="5427"/>
                  <a:pt x="31631" y="5880"/>
                  <a:pt x="32023" y="6399"/>
                </a:cubicBezTo>
                <a:moveTo>
                  <a:pt x="20850" y="15648"/>
                </a:moveTo>
                <a:cubicBezTo>
                  <a:pt x="20747" y="15184"/>
                  <a:pt x="20671" y="14710"/>
                  <a:pt x="20623" y="14229"/>
                </a:cubicBezTo>
              </a:path>
            </a:pathLst>
          </a:custGeom>
          <a:solidFill>
            <a:srgbClr val="FFFF0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en-US" altLang="ja-JP" sz="1050" dirty="0" smtClean="0">
              <a:solidFill>
                <a:schemeClr val="tx1"/>
              </a:solidFill>
            </a:endParaRP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5445224" y="509935"/>
            <a:ext cx="11521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 smtClean="0"/>
              <a:t>施設の把握</a:t>
            </a:r>
            <a:endParaRPr kumimoji="1" lang="en-US" altLang="ja-JP" sz="1200" b="1" dirty="0" smtClean="0"/>
          </a:p>
          <a:p>
            <a:r>
              <a:rPr lang="ja-JP" altLang="en-US" sz="1200" b="1" dirty="0" smtClean="0"/>
              <a:t>衛生確保対策</a:t>
            </a:r>
            <a:endParaRPr kumimoji="1" lang="ja-JP" altLang="en-US" sz="1200" b="1" dirty="0"/>
          </a:p>
        </p:txBody>
      </p:sp>
    </p:spTree>
    <p:extLst>
      <p:ext uri="{BB962C8B-B14F-4D97-AF65-F5344CB8AC3E}">
        <p14:creationId xmlns:p14="http://schemas.microsoft.com/office/powerpoint/2010/main" val="32588553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</TotalTime>
  <Words>145</Words>
  <Application>Microsoft Office PowerPoint</Application>
  <PresentationFormat>画面に合わせる (4:3)</PresentationFormat>
  <Paragraphs>31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テーマ</vt:lpstr>
      <vt:lpstr>飲料水供給施設　相談・調査フロー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飲料水供給施設　相談・調査フロー</dc:title>
  <dc:creator>水管理</dc:creator>
  <cp:lastModifiedBy>水管理</cp:lastModifiedBy>
  <cp:revision>22</cp:revision>
  <cp:lastPrinted>2019-09-02T02:41:08Z</cp:lastPrinted>
  <dcterms:created xsi:type="dcterms:W3CDTF">2019-07-05T05:22:33Z</dcterms:created>
  <dcterms:modified xsi:type="dcterms:W3CDTF">2020-03-23T04:25:22Z</dcterms:modified>
</cp:coreProperties>
</file>

<file path=docProps/thumbnail.jpeg>
</file>